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65" r:id="rId2"/>
    <p:sldId id="368" r:id="rId3"/>
    <p:sldId id="369" r:id="rId4"/>
    <p:sldId id="373" r:id="rId5"/>
    <p:sldId id="370" r:id="rId6"/>
    <p:sldId id="371" r:id="rId7"/>
    <p:sldId id="379" r:id="rId8"/>
    <p:sldId id="393" r:id="rId9"/>
    <p:sldId id="380" r:id="rId10"/>
    <p:sldId id="395" r:id="rId11"/>
    <p:sldId id="392" r:id="rId12"/>
    <p:sldId id="266" r:id="rId13"/>
    <p:sldId id="404" r:id="rId14"/>
    <p:sldId id="362" r:id="rId15"/>
    <p:sldId id="363" r:id="rId16"/>
    <p:sldId id="364" r:id="rId17"/>
    <p:sldId id="426" r:id="rId18"/>
    <p:sldId id="427" r:id="rId19"/>
    <p:sldId id="267" r:id="rId20"/>
    <p:sldId id="269" r:id="rId21"/>
    <p:sldId id="326" r:id="rId22"/>
    <p:sldId id="460" r:id="rId23"/>
    <p:sldId id="461" r:id="rId24"/>
    <p:sldId id="462" r:id="rId25"/>
    <p:sldId id="463" r:id="rId26"/>
    <p:sldId id="464" r:id="rId27"/>
    <p:sldId id="353" r:id="rId28"/>
    <p:sldId id="354" r:id="rId29"/>
    <p:sldId id="355" r:id="rId30"/>
    <p:sldId id="356" r:id="rId31"/>
    <p:sldId id="357" r:id="rId32"/>
    <p:sldId id="359" r:id="rId33"/>
    <p:sldId id="361" r:id="rId34"/>
    <p:sldId id="415" r:id="rId35"/>
    <p:sldId id="360" r:id="rId36"/>
    <p:sldId id="376" r:id="rId37"/>
    <p:sldId id="434" r:id="rId38"/>
    <p:sldId id="332" r:id="rId39"/>
    <p:sldId id="435" r:id="rId40"/>
    <p:sldId id="327" r:id="rId41"/>
    <p:sldId id="396" r:id="rId42"/>
    <p:sldId id="330" r:id="rId43"/>
    <p:sldId id="329" r:id="rId44"/>
    <p:sldId id="449" r:id="rId45"/>
    <p:sldId id="459" r:id="rId46"/>
    <p:sldId id="448" r:id="rId47"/>
    <p:sldId id="437" r:id="rId48"/>
    <p:sldId id="438" r:id="rId49"/>
    <p:sldId id="439" r:id="rId50"/>
    <p:sldId id="440" r:id="rId51"/>
    <p:sldId id="441" r:id="rId52"/>
    <p:sldId id="275" r:id="rId53"/>
    <p:sldId id="278" r:id="rId54"/>
    <p:sldId id="279" r:id="rId55"/>
    <p:sldId id="282" r:id="rId56"/>
    <p:sldId id="455" r:id="rId57"/>
    <p:sldId id="281" r:id="rId58"/>
    <p:sldId id="335" r:id="rId59"/>
    <p:sldId id="336" r:id="rId60"/>
    <p:sldId id="296" r:id="rId61"/>
    <p:sldId id="295" r:id="rId62"/>
    <p:sldId id="340" r:id="rId63"/>
    <p:sldId id="283" r:id="rId64"/>
    <p:sldId id="403" r:id="rId65"/>
    <p:sldId id="319" r:id="rId66"/>
    <p:sldId id="284" r:id="rId67"/>
    <p:sldId id="276" r:id="rId68"/>
    <p:sldId id="315" r:id="rId69"/>
    <p:sldId id="342" r:id="rId70"/>
    <p:sldId id="302" r:id="rId71"/>
    <p:sldId id="381" r:id="rId72"/>
    <p:sldId id="418" r:id="rId73"/>
    <p:sldId id="419" r:id="rId74"/>
    <p:sldId id="420" r:id="rId75"/>
    <p:sldId id="466" r:id="rId76"/>
    <p:sldId id="421" r:id="rId77"/>
    <p:sldId id="422" r:id="rId78"/>
    <p:sldId id="423" r:id="rId79"/>
    <p:sldId id="443" r:id="rId80"/>
    <p:sldId id="444" r:id="rId81"/>
    <p:sldId id="433" r:id="rId82"/>
    <p:sldId id="465" r:id="rId83"/>
    <p:sldId id="432" r:id="rId84"/>
    <p:sldId id="298" r:id="rId85"/>
    <p:sldId id="286" r:id="rId86"/>
    <p:sldId id="288" r:id="rId87"/>
    <p:sldId id="289" r:id="rId88"/>
    <p:sldId id="291" r:id="rId89"/>
    <p:sldId id="292" r:id="rId90"/>
    <p:sldId id="316" r:id="rId91"/>
    <p:sldId id="314" r:id="rId92"/>
    <p:sldId id="317" r:id="rId93"/>
    <p:sldId id="456" r:id="rId94"/>
    <p:sldId id="299" r:id="rId95"/>
    <p:sldId id="303" r:id="rId96"/>
    <p:sldId id="304" r:id="rId97"/>
    <p:sldId id="293" r:id="rId98"/>
    <p:sldId id="297" r:id="rId99"/>
    <p:sldId id="377" r:id="rId100"/>
    <p:sldId id="321" r:id="rId101"/>
    <p:sldId id="378" r:id="rId102"/>
    <p:sldId id="320" r:id="rId103"/>
    <p:sldId id="467" r:id="rId104"/>
    <p:sldId id="382" r:id="rId105"/>
    <p:sldId id="323" r:id="rId106"/>
    <p:sldId id="343" r:id="rId10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5" d="100"/>
          <a:sy n="115" d="100"/>
        </p:scale>
        <p:origin x="149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58385-798F-431A-A338-361A2EDD3550}" type="datetimeFigureOut">
              <a:rPr lang="es-MX" smtClean="0"/>
              <a:t>28/10/2017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C1575-E000-4EAF-8EE9-773054F7F7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07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1575-E000-4EAF-8EE9-773054F7F74D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430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3"/>
          <a:stretch/>
        </p:blipFill>
        <p:spPr>
          <a:xfrm>
            <a:off x="-5634" y="743090"/>
            <a:ext cx="9149634" cy="57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6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01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1" t="10617" r="32346" b="19884"/>
          <a:stretch/>
        </p:blipFill>
        <p:spPr>
          <a:xfrm>
            <a:off x="1" y="732677"/>
            <a:ext cx="9154300" cy="57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2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05" t="28891" r="34509" b="18004"/>
          <a:stretch/>
        </p:blipFill>
        <p:spPr>
          <a:xfrm>
            <a:off x="0" y="745200"/>
            <a:ext cx="9144000" cy="5760640"/>
          </a:xfrm>
          <a:prstGeom prst="rect">
            <a:avLst/>
          </a:prstGeom>
        </p:spPr>
      </p:pic>
      <p:sp>
        <p:nvSpPr>
          <p:cNvPr id="4" name="Rectángulo 3"/>
          <p:cNvSpPr/>
          <p:nvPr userDrawn="1"/>
        </p:nvSpPr>
        <p:spPr>
          <a:xfrm rot="10800000">
            <a:off x="0" y="5013176"/>
            <a:ext cx="9144000" cy="149266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856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05" t="28891" r="34509" b="18004"/>
          <a:stretch/>
        </p:blipFill>
        <p:spPr>
          <a:xfrm>
            <a:off x="0" y="745200"/>
            <a:ext cx="9144000" cy="5760640"/>
          </a:xfrm>
          <a:prstGeom prst="rect">
            <a:avLst/>
          </a:prstGeom>
        </p:spPr>
      </p:pic>
      <p:sp>
        <p:nvSpPr>
          <p:cNvPr id="4" name="Rectángulo 3"/>
          <p:cNvSpPr/>
          <p:nvPr userDrawn="1"/>
        </p:nvSpPr>
        <p:spPr>
          <a:xfrm rot="10800000">
            <a:off x="0" y="4941168"/>
            <a:ext cx="9144000" cy="156467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179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39" b="8011"/>
          <a:stretch/>
        </p:blipFill>
        <p:spPr>
          <a:xfrm>
            <a:off x="0" y="745200"/>
            <a:ext cx="9144000" cy="5760641"/>
          </a:xfrm>
          <a:prstGeom prst="rect">
            <a:avLst/>
          </a:prstGeom>
        </p:spPr>
      </p:pic>
      <p:sp>
        <p:nvSpPr>
          <p:cNvPr id="4" name="Rectángulo 3"/>
          <p:cNvSpPr/>
          <p:nvPr userDrawn="1"/>
        </p:nvSpPr>
        <p:spPr>
          <a:xfrm rot="10800000">
            <a:off x="0" y="4005064"/>
            <a:ext cx="9144000" cy="250077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708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r="3952" b="6568"/>
          <a:stretch/>
        </p:blipFill>
        <p:spPr>
          <a:xfrm>
            <a:off x="0" y="745200"/>
            <a:ext cx="9144000" cy="576064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ángulo 3"/>
          <p:cNvSpPr/>
          <p:nvPr userDrawn="1"/>
        </p:nvSpPr>
        <p:spPr>
          <a:xfrm rot="10800000">
            <a:off x="0" y="4005064"/>
            <a:ext cx="9144000" cy="250077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220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0" y="743089"/>
            <a:ext cx="9144000" cy="5799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933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Rectángulo"/>
          <p:cNvSpPr/>
          <p:nvPr userDrawn="1"/>
        </p:nvSpPr>
        <p:spPr>
          <a:xfrm>
            <a:off x="-4204" y="1"/>
            <a:ext cx="6088370" cy="74308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alpha val="59000"/>
                </a:schemeClr>
              </a:gs>
              <a:gs pos="100000">
                <a:schemeClr val="accent3">
                  <a:lumMod val="40000"/>
                  <a:lumOff val="60000"/>
                  <a:alpha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57735" r="45879" b="27835"/>
          <a:stretch/>
        </p:blipFill>
        <p:spPr>
          <a:xfrm>
            <a:off x="6084167" y="0"/>
            <a:ext cx="3059831" cy="743089"/>
          </a:xfrm>
          <a:prstGeom prst="rect">
            <a:avLst/>
          </a:prstGeom>
        </p:spPr>
      </p:pic>
      <p:sp>
        <p:nvSpPr>
          <p:cNvPr id="11" name="2 Rectángulo"/>
          <p:cNvSpPr/>
          <p:nvPr userDrawn="1"/>
        </p:nvSpPr>
        <p:spPr>
          <a:xfrm>
            <a:off x="-4204" y="6542124"/>
            <a:ext cx="9148203" cy="343260"/>
          </a:xfrm>
          <a:prstGeom prst="rect">
            <a:avLst/>
          </a:prstGeom>
          <a:gradFill flip="none" rotWithShape="1">
            <a:gsLst>
              <a:gs pos="2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  <a:alpha val="9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2" name="6 CuadroTexto"/>
          <p:cNvSpPr txBox="1">
            <a:spLocks noChangeArrowheads="1"/>
          </p:cNvSpPr>
          <p:nvPr userDrawn="1"/>
        </p:nvSpPr>
        <p:spPr bwMode="auto">
          <a:xfrm>
            <a:off x="7077818" y="6587290"/>
            <a:ext cx="1907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MX" altLang="es-MX" sz="1000" b="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w </a:t>
            </a:r>
            <a:r>
              <a:rPr lang="es-MX" altLang="es-MX" sz="1000" b="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w</a:t>
            </a:r>
            <a:r>
              <a:rPr lang="es-MX" altLang="es-MX" sz="1000" b="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altLang="es-MX" sz="1000" b="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w</a:t>
            </a:r>
            <a:r>
              <a:rPr lang="es-MX" altLang="es-MX" sz="1000" b="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. i n e r g y . l a t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18" y="6597352"/>
            <a:ext cx="219969" cy="216024"/>
          </a:xfrm>
          <a:prstGeom prst="rect">
            <a:avLst/>
          </a:prstGeom>
        </p:spPr>
      </p:pic>
      <p:sp>
        <p:nvSpPr>
          <p:cNvPr id="16" name="6 CuadroTexto"/>
          <p:cNvSpPr txBox="1">
            <a:spLocks noChangeArrowheads="1"/>
          </p:cNvSpPr>
          <p:nvPr userDrawn="1"/>
        </p:nvSpPr>
        <p:spPr bwMode="auto">
          <a:xfrm>
            <a:off x="-540568" y="6582949"/>
            <a:ext cx="63367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MX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Edgar Ocampo      </a:t>
            </a:r>
            <a:r>
              <a:rPr lang="es-MX" altLang="es-MX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ocampo@inergy.lat </a:t>
            </a:r>
            <a:r>
              <a:rPr lang="es-MX" altLang="es-MX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                                             </a:t>
            </a:r>
            <a:r>
              <a:rPr lang="es-MX" altLang="es-MX" sz="11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Oil</a:t>
            </a:r>
            <a:r>
              <a:rPr lang="es-MX" altLang="es-MX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Reserves; </a:t>
            </a:r>
            <a:r>
              <a:rPr lang="es-MX" altLang="es-MX" sz="11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Energy</a:t>
            </a:r>
            <a:r>
              <a:rPr lang="es-MX" altLang="es-MX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&amp; </a:t>
            </a:r>
            <a:r>
              <a:rPr lang="es-MX" altLang="es-MX" sz="11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Population</a:t>
            </a:r>
            <a:endParaRPr lang="es-MX" altLang="es-MX" sz="11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7" name="7 CuadroTexto"/>
          <p:cNvSpPr txBox="1"/>
          <p:nvPr userDrawn="1"/>
        </p:nvSpPr>
        <p:spPr>
          <a:xfrm>
            <a:off x="2195736" y="94545"/>
            <a:ext cx="3776572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1400" dirty="0">
                <a:solidFill>
                  <a:srgbClr val="484328"/>
                </a:solidFill>
                <a:latin typeface="Arial Narrow" panose="020B0606020202030204" pitchFamily="34" charset="0"/>
              </a:rPr>
              <a:t>HACIA UN MODELO ENERGÉTICO SOSTENIBLE</a:t>
            </a:r>
          </a:p>
          <a:p>
            <a:pPr algn="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MÉXICO 2050 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3"/>
          <a:stretch/>
        </p:blipFill>
        <p:spPr>
          <a:xfrm>
            <a:off x="343088" y="94545"/>
            <a:ext cx="559663" cy="55399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613334"/>
            <a:ext cx="268181" cy="2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3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4" r:id="rId6"/>
    <p:sldLayoutId id="2147483657" r:id="rId7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5.wdp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hdphoto" Target="../media/hdphoto8.wdp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hdphoto" Target="../media/hdphoto8.wdp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8.wdp"/><Relationship Id="rId4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05" t="18774" r="34509" b="18004"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8761" y="0"/>
            <a:ext cx="9180511" cy="119122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 rot="10800000">
            <a:off x="-3" y="4365104"/>
            <a:ext cx="9180513" cy="249289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7 CuadroTexto"/>
          <p:cNvSpPr txBox="1"/>
          <p:nvPr/>
        </p:nvSpPr>
        <p:spPr>
          <a:xfrm>
            <a:off x="-36512" y="4077072"/>
            <a:ext cx="524546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b="1" dirty="0">
                <a:solidFill>
                  <a:srgbClr val="484328"/>
                </a:solidFill>
                <a:latin typeface="Arial Narrow" panose="020B0606020202030204" pitchFamily="34" charset="0"/>
              </a:rPr>
              <a:t>HACIA UN </a:t>
            </a:r>
            <a:r>
              <a:rPr lang="es-MX" b="1" dirty="0">
                <a:solidFill>
                  <a:srgbClr val="605936"/>
                </a:solidFill>
                <a:latin typeface="Arial Narrow" panose="020B0606020202030204" pitchFamily="34" charset="0"/>
              </a:rPr>
              <a:t>MODELO ENERGÉTICO SOSTENIBLE</a:t>
            </a:r>
          </a:p>
          <a:p>
            <a:pPr algn="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MÉXICO 2050 </a:t>
            </a:r>
          </a:p>
        </p:txBody>
      </p:sp>
      <p:sp>
        <p:nvSpPr>
          <p:cNvPr id="7" name="7 CuadroTexto"/>
          <p:cNvSpPr txBox="1"/>
          <p:nvPr/>
        </p:nvSpPr>
        <p:spPr>
          <a:xfrm>
            <a:off x="5106499" y="3366571"/>
            <a:ext cx="3240360" cy="15850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/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1"/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 d g a r   O c a m p o   T é l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l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e z</a:t>
            </a:r>
          </a:p>
          <a:p>
            <a:pPr lvl="1"/>
            <a:endParaRPr lang="es-MX" sz="5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1"/>
            <a:r>
              <a:rPr lang="es-MX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Jueves 26 de octubre 2017</a:t>
            </a:r>
          </a:p>
          <a:p>
            <a:pPr lvl="1"/>
            <a:endParaRPr lang="es-MX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MX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Ciencias Sociales</a:t>
            </a:r>
          </a:p>
          <a:p>
            <a:pPr lvl="1"/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Campeche, México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5364088" y="476672"/>
            <a:ext cx="0" cy="4392488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3"/>
          <a:stretch/>
        </p:blipFill>
        <p:spPr>
          <a:xfrm>
            <a:off x="3897040" y="894496"/>
            <a:ext cx="1251024" cy="1238360"/>
          </a:xfrm>
          <a:prstGeom prst="rect">
            <a:avLst/>
          </a:prstGeom>
        </p:spPr>
      </p:pic>
      <p:sp>
        <p:nvSpPr>
          <p:cNvPr id="11" name="7 CuadroTexto"/>
          <p:cNvSpPr txBox="1"/>
          <p:nvPr/>
        </p:nvSpPr>
        <p:spPr>
          <a:xfrm>
            <a:off x="5106498" y="620688"/>
            <a:ext cx="3240361" cy="270843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/>
            <a:endParaRPr lang="es-MX" sz="12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1"/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Contenido:</a:t>
            </a:r>
          </a:p>
          <a:p>
            <a:pPr lvl="1"/>
            <a:endParaRPr lang="es-MX" sz="12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Energía y Sociedad.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Revisión crítica de la experiencia mundial en programas energéticos basados en fuentes renovables.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Diagnóstico del sector energético de México.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Modelos energéticos posibles para México hacia el horizonte 2050.</a:t>
            </a:r>
          </a:p>
        </p:txBody>
      </p:sp>
      <p:sp>
        <p:nvSpPr>
          <p:cNvPr id="12" name="7 CuadroTexto"/>
          <p:cNvSpPr txBox="1"/>
          <p:nvPr/>
        </p:nvSpPr>
        <p:spPr>
          <a:xfrm>
            <a:off x="1358394" y="1916832"/>
            <a:ext cx="3855475" cy="87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 algn="r"/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1" algn="r"/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Universidad Autónoma de Campeche </a:t>
            </a:r>
          </a:p>
          <a:p>
            <a:pPr lvl="1" algn="r"/>
            <a:endParaRPr lang="es-MX" sz="5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1" algn="r"/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Ciencias Sociales</a:t>
            </a:r>
          </a:p>
        </p:txBody>
      </p:sp>
    </p:spTree>
    <p:extLst>
      <p:ext uri="{BB962C8B-B14F-4D97-AF65-F5344CB8AC3E}">
        <p14:creationId xmlns:p14="http://schemas.microsoft.com/office/powerpoint/2010/main" val="39414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3"/>
          <a:stretch/>
        </p:blipFill>
        <p:spPr>
          <a:xfrm>
            <a:off x="0" y="743088"/>
            <a:ext cx="9144000" cy="57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611560" y="1052736"/>
            <a:ext cx="1930246" cy="1843787"/>
          </a:xfrm>
          <a:prstGeom prst="ellipse">
            <a:avLst/>
          </a:prstGeom>
          <a:solidFill>
            <a:schemeClr val="accent5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2" name="7 CuadroTexto"/>
          <p:cNvSpPr txBox="1"/>
          <p:nvPr/>
        </p:nvSpPr>
        <p:spPr>
          <a:xfrm>
            <a:off x="3275856" y="764704"/>
            <a:ext cx="5616624" cy="57554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ENERGÍA AL 2050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10,000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AL AÑO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3,140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INDUSTRIA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1,870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URBANO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4,600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75 MILLONES UNIDADES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3,200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CONVENCIONAL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1,400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ELÉCTRICO</a:t>
            </a:r>
          </a:p>
          <a:p>
            <a:pPr lvl="3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ELÉCTRICA  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860 TWh 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AL AÑO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330 TWh TRANSPORTE ELÉCTRICO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530 TWh DEMANDA NACIONAL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PETRÓLEO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2.5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mmb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/d</a:t>
            </a: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GAS NATURAL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14,000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mmpc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/d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85622" y="1772816"/>
            <a:ext cx="1944216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SENER 2050</a:t>
            </a:r>
          </a:p>
          <a:p>
            <a:endParaRPr lang="es-MX" sz="20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20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20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GENERACIÓN ELÉCTRICA   50% FUENTES LIMPIAS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30% PARQUE VEHÍCULAR ELÉCTRICO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CRECIMIENTO DE LA DEMANDA 2% ANUAL</a:t>
            </a:r>
          </a:p>
        </p:txBody>
      </p:sp>
      <p:sp>
        <p:nvSpPr>
          <p:cNvPr id="6" name="7 CuadroTexto"/>
          <p:cNvSpPr txBox="1"/>
          <p:nvPr/>
        </p:nvSpPr>
        <p:spPr>
          <a:xfrm>
            <a:off x="4716016" y="3254400"/>
            <a:ext cx="4104456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          2050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40 TWh TERMO CONVENCIONAL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34 TWh CARBOELÉCTRICA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356 TWh CICLO COMBINADO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80 TWh EÓLICA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140 TWh SOLAR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50 TWh GEOTÉRMIA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40 TWh HIDROELÉCTRICA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BIOMASA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110 TWh NUCLEAR</a:t>
            </a:r>
          </a:p>
        </p:txBody>
      </p:sp>
      <p:sp>
        <p:nvSpPr>
          <p:cNvPr id="10" name="7 CuadroTexto"/>
          <p:cNvSpPr txBox="1"/>
          <p:nvPr/>
        </p:nvSpPr>
        <p:spPr>
          <a:xfrm>
            <a:off x="3923928" y="3284984"/>
            <a:ext cx="9361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ACTUAL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40 TWh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34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160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6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31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1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</a:t>
            </a:r>
          </a:p>
        </p:txBody>
      </p:sp>
      <p:sp>
        <p:nvSpPr>
          <p:cNvPr id="7" name="7 CuadroTexto"/>
          <p:cNvSpPr txBox="1"/>
          <p:nvPr/>
        </p:nvSpPr>
        <p:spPr>
          <a:xfrm>
            <a:off x="3059832" y="3284984"/>
            <a:ext cx="9361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873331"/>
                </a:solidFill>
                <a:latin typeface="Arial Narrow" panose="020B0606020202030204" pitchFamily="34" charset="0"/>
              </a:rPr>
              <a:t>POTENCIAL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87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230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52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44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11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563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9"/>
          <a:stretch/>
        </p:blipFill>
        <p:spPr>
          <a:xfrm>
            <a:off x="1550061" y="1748732"/>
            <a:ext cx="737828" cy="1069944"/>
          </a:xfrm>
          <a:prstGeom prst="rect">
            <a:avLst/>
          </a:prstGeom>
        </p:spPr>
      </p:pic>
      <p:sp>
        <p:nvSpPr>
          <p:cNvPr id="2" name="7 CuadroTexto"/>
          <p:cNvSpPr txBox="1"/>
          <p:nvPr/>
        </p:nvSpPr>
        <p:spPr>
          <a:xfrm>
            <a:off x="-1332656" y="4725144"/>
            <a:ext cx="45618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</a:rPr>
              <a:t>2017</a:t>
            </a:r>
          </a:p>
          <a:p>
            <a:pPr algn="r"/>
            <a:r>
              <a:rPr lang="es-MX" sz="4800" b="1" dirty="0">
                <a:latin typeface="Arial" panose="020B0604020202020204" pitchFamily="34" charset="0"/>
                <a:cs typeface="Arial" panose="020B0604020202020204" pitchFamily="34" charset="0"/>
              </a:rPr>
              <a:t>300 TWh </a:t>
            </a:r>
          </a:p>
        </p:txBody>
      </p:sp>
      <p:sp>
        <p:nvSpPr>
          <p:cNvPr id="3" name="7 CuadroTexto"/>
          <p:cNvSpPr txBox="1"/>
          <p:nvPr/>
        </p:nvSpPr>
        <p:spPr>
          <a:xfrm>
            <a:off x="5796136" y="932527"/>
            <a:ext cx="3678872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</a:rPr>
              <a:t>2050</a:t>
            </a:r>
          </a:p>
          <a:p>
            <a:r>
              <a:rPr lang="es-MX" sz="4800" b="1" dirty="0">
                <a:latin typeface="Arial" panose="020B0604020202020204" pitchFamily="34" charset="0"/>
                <a:cs typeface="Arial" panose="020B0604020202020204" pitchFamily="34" charset="0"/>
              </a:rPr>
              <a:t>1,000 TWh </a:t>
            </a:r>
          </a:p>
        </p:txBody>
      </p:sp>
      <p:sp>
        <p:nvSpPr>
          <p:cNvPr id="4" name="7 CuadroTexto"/>
          <p:cNvSpPr txBox="1"/>
          <p:nvPr/>
        </p:nvSpPr>
        <p:spPr>
          <a:xfrm>
            <a:off x="2339752" y="2783012"/>
            <a:ext cx="38164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</a:rPr>
              <a:t>DEMANDA DE ELECTRICIDAD</a:t>
            </a:r>
          </a:p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MÉXICO</a:t>
            </a:r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3229237" y="2132856"/>
            <a:ext cx="4151074" cy="3528392"/>
          </a:xfrm>
          <a:custGeom>
            <a:avLst/>
            <a:gdLst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3846286 w 4731658"/>
              <a:gd name="connsiteY3" fmla="*/ 1480457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1658" h="3062514">
                <a:moveTo>
                  <a:pt x="0" y="3062514"/>
                </a:moveTo>
                <a:cubicBezTo>
                  <a:pt x="411238" y="3017762"/>
                  <a:pt x="822477" y="2973010"/>
                  <a:pt x="1277258" y="2844800"/>
                </a:cubicBezTo>
                <a:cubicBezTo>
                  <a:pt x="1732039" y="2716590"/>
                  <a:pt x="2265530" y="2561984"/>
                  <a:pt x="2728686" y="2293257"/>
                </a:cubicBezTo>
                <a:cubicBezTo>
                  <a:pt x="3191842" y="2024530"/>
                  <a:pt x="3722363" y="1614645"/>
                  <a:pt x="4056192" y="1232436"/>
                </a:cubicBezTo>
                <a:cubicBezTo>
                  <a:pt x="4353831" y="839204"/>
                  <a:pt x="4492077" y="549124"/>
                  <a:pt x="4731658" y="0"/>
                </a:cubicBezTo>
              </a:path>
            </a:pathLst>
          </a:custGeom>
          <a:noFill/>
          <a:ln w="603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1" name="Grupo 10"/>
          <p:cNvGrpSpPr/>
          <p:nvPr/>
        </p:nvGrpSpPr>
        <p:grpSpPr>
          <a:xfrm>
            <a:off x="6156176" y="3992121"/>
            <a:ext cx="2813642" cy="2024300"/>
            <a:chOff x="6156176" y="3992121"/>
            <a:chExt cx="2813642" cy="20243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333752"/>
              <a:ext cx="2813642" cy="1682669"/>
            </a:xfrm>
            <a:prstGeom prst="rect">
              <a:avLst/>
            </a:prstGeom>
          </p:spPr>
        </p:pic>
        <p:sp>
          <p:nvSpPr>
            <p:cNvPr id="10" name="7 CuadroTexto"/>
            <p:cNvSpPr txBox="1"/>
            <p:nvPr/>
          </p:nvSpPr>
          <p:spPr>
            <a:xfrm>
              <a:off x="7204142" y="3992121"/>
              <a:ext cx="864096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rgbClr val="484328"/>
                  </a:solidFill>
                  <a:latin typeface="Arial Narrow" panose="020B0606020202030204" pitchFamily="34" charset="0"/>
                </a:rPr>
                <a:t>50%</a:t>
              </a:r>
              <a:endParaRPr lang="es-MX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Elipse 11"/>
          <p:cNvSpPr/>
          <p:nvPr/>
        </p:nvSpPr>
        <p:spPr>
          <a:xfrm>
            <a:off x="611560" y="1052736"/>
            <a:ext cx="1930246" cy="1843787"/>
          </a:xfrm>
          <a:prstGeom prst="ellipse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13" name="7 CuadroTexto"/>
          <p:cNvSpPr txBox="1"/>
          <p:nvPr/>
        </p:nvSpPr>
        <p:spPr>
          <a:xfrm>
            <a:off x="827584" y="1556792"/>
            <a:ext cx="1944216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    100% </a:t>
            </a:r>
          </a:p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RENOVABLES</a:t>
            </a:r>
          </a:p>
          <a:p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9"/>
          <a:stretch/>
        </p:blipFill>
        <p:spPr>
          <a:xfrm>
            <a:off x="1550061" y="1748732"/>
            <a:ext cx="737828" cy="106994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11560" y="1052736"/>
            <a:ext cx="1930246" cy="1843787"/>
          </a:xfrm>
          <a:prstGeom prst="ellipse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10" name="7 CuadroTexto"/>
          <p:cNvSpPr txBox="1"/>
          <p:nvPr/>
        </p:nvSpPr>
        <p:spPr>
          <a:xfrm>
            <a:off x="827584" y="1556792"/>
            <a:ext cx="1944216" cy="47705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    100% </a:t>
            </a:r>
          </a:p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RENOVABLES</a:t>
            </a:r>
          </a:p>
          <a:p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20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GENERACIÓN ELÉCTRICA            100% FUENTES LIMPIAS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30% PARQUE VEHÍCULAR ELÉCTRICO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CRECIMIENTO DE LA DEMANDA 2% ANUAL</a:t>
            </a:r>
          </a:p>
        </p:txBody>
      </p:sp>
      <p:sp>
        <p:nvSpPr>
          <p:cNvPr id="11" name="7 CuadroTexto"/>
          <p:cNvSpPr txBox="1"/>
          <p:nvPr/>
        </p:nvSpPr>
        <p:spPr>
          <a:xfrm>
            <a:off x="3275856" y="764704"/>
            <a:ext cx="5616624" cy="57554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ENERGÍA AL 2050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10,000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AL AÑO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3,140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INDUSTRIA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1,870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URBANO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4,600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75 MILLONES UNIDADES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2,300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CONVENCIONAL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2,300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ELÉCTRICO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ELÉCTRICA  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1,000 TWh 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AL AÑO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600 TWh TRANSPORTE ELÉCTRICO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400 TWh DEMANDA NACIONAL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PETRÓLEO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1.6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mmb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/d</a:t>
            </a: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GAS NATURAL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18,000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mmpc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/d</a:t>
            </a:r>
          </a:p>
        </p:txBody>
      </p:sp>
      <p:sp>
        <p:nvSpPr>
          <p:cNvPr id="12" name="7 CuadroTexto"/>
          <p:cNvSpPr txBox="1"/>
          <p:nvPr/>
        </p:nvSpPr>
        <p:spPr>
          <a:xfrm>
            <a:off x="4716016" y="3254400"/>
            <a:ext cx="4104456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          2050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TERMO CONVENCIONAL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CARBOELÉCTRICA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CICLO COMBINADO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300 TWh EÓLICA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260 TWh SOLAR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50 TWh GEOTÉRMIA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60 TWh HIDROELÉCTRICA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20 TWh BIOMASA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300 TWh NUCLEAR</a:t>
            </a:r>
          </a:p>
        </p:txBody>
      </p:sp>
      <p:sp>
        <p:nvSpPr>
          <p:cNvPr id="13" name="7 CuadroTexto"/>
          <p:cNvSpPr txBox="1"/>
          <p:nvPr/>
        </p:nvSpPr>
        <p:spPr>
          <a:xfrm>
            <a:off x="3923928" y="3284984"/>
            <a:ext cx="9361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ACTUAL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40 TWh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34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160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6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31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1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59832" y="3284984"/>
            <a:ext cx="9361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873331"/>
                </a:solidFill>
                <a:latin typeface="Arial Narrow" panose="020B0606020202030204" pitchFamily="34" charset="0"/>
              </a:rPr>
              <a:t>POTENCIAL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87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230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52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44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11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514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9"/>
          <a:stretch/>
        </p:blipFill>
        <p:spPr>
          <a:xfrm>
            <a:off x="1550061" y="1748732"/>
            <a:ext cx="737828" cy="106994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11560" y="1052736"/>
            <a:ext cx="1930246" cy="1843787"/>
          </a:xfrm>
          <a:prstGeom prst="ellipse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10" name="7 CuadroTexto"/>
          <p:cNvSpPr txBox="1"/>
          <p:nvPr/>
        </p:nvSpPr>
        <p:spPr>
          <a:xfrm>
            <a:off x="827584" y="1556792"/>
            <a:ext cx="1944216" cy="47705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    100% </a:t>
            </a:r>
          </a:p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RENOVABLES</a:t>
            </a:r>
          </a:p>
          <a:p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20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GENERACIÓN ELÉCTRICA            100% FUENTES LIMPIAS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30% PARQUE VEHÍCULAR ELÉCTRICO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CRECIMIENTO DE LA DEMANDA 2% ANUAL</a:t>
            </a:r>
          </a:p>
        </p:txBody>
      </p:sp>
      <p:sp>
        <p:nvSpPr>
          <p:cNvPr id="11" name="7 CuadroTexto"/>
          <p:cNvSpPr txBox="1"/>
          <p:nvPr/>
        </p:nvSpPr>
        <p:spPr>
          <a:xfrm>
            <a:off x="3275856" y="764704"/>
            <a:ext cx="5616624" cy="57554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ENERGÍA AL 2050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10,000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AL AÑO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3,140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INDUSTRIA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1,870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URBANO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4,600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75 MILLONES UNIDADES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2,300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CONVENCIONAL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2,300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ELÉCTRICO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ELÉCTRICA  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1,000 TWh 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AL AÑO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600 TWh TRANSPORTE ELÉCTRICO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400 TWh DEMANDA NACIONAL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PETRÓLEO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1.6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mmb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/d</a:t>
            </a: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GAS NATURAL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18,000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mmpc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/d</a:t>
            </a:r>
          </a:p>
        </p:txBody>
      </p:sp>
      <p:sp>
        <p:nvSpPr>
          <p:cNvPr id="12" name="7 CuadroTexto"/>
          <p:cNvSpPr txBox="1"/>
          <p:nvPr/>
        </p:nvSpPr>
        <p:spPr>
          <a:xfrm>
            <a:off x="4716016" y="3254400"/>
            <a:ext cx="4104456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          2050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TERMO CONVENCIONAL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CARBOELÉCTRICA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CICLO COMBINADO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80 TWh EÓLICA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230 TWh SOLAR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50 TWh GEOTÉRMIA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40 TWh HIDROELÉCTRICA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BIOMASA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600 TWh NUCLEAR</a:t>
            </a:r>
          </a:p>
        </p:txBody>
      </p:sp>
      <p:sp>
        <p:nvSpPr>
          <p:cNvPr id="13" name="7 CuadroTexto"/>
          <p:cNvSpPr txBox="1"/>
          <p:nvPr/>
        </p:nvSpPr>
        <p:spPr>
          <a:xfrm>
            <a:off x="3923928" y="3284984"/>
            <a:ext cx="9361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ACTUAL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40 TWh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34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160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6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31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1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59832" y="3284984"/>
            <a:ext cx="9361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873331"/>
                </a:solidFill>
                <a:latin typeface="Arial Narrow" panose="020B0606020202030204" pitchFamily="34" charset="0"/>
              </a:rPr>
              <a:t>POTENCIAL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87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230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52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44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11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214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CuadroTexto"/>
          <p:cNvSpPr txBox="1"/>
          <p:nvPr/>
        </p:nvSpPr>
        <p:spPr>
          <a:xfrm>
            <a:off x="-1332656" y="4725144"/>
            <a:ext cx="45618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</a:rPr>
              <a:t>2017</a:t>
            </a:r>
          </a:p>
          <a:p>
            <a:pPr algn="r"/>
            <a:r>
              <a:rPr lang="es-MX" sz="4800" b="1" dirty="0">
                <a:latin typeface="Arial" panose="020B0604020202020204" pitchFamily="34" charset="0"/>
                <a:cs typeface="Arial" panose="020B0604020202020204" pitchFamily="34" charset="0"/>
              </a:rPr>
              <a:t>300 TWh </a:t>
            </a:r>
          </a:p>
        </p:txBody>
      </p:sp>
      <p:sp>
        <p:nvSpPr>
          <p:cNvPr id="4" name="7 CuadroTexto"/>
          <p:cNvSpPr txBox="1"/>
          <p:nvPr/>
        </p:nvSpPr>
        <p:spPr>
          <a:xfrm>
            <a:off x="2339752" y="2783012"/>
            <a:ext cx="38164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</a:rPr>
              <a:t>DEMANDA DE ELECTRICIDAD</a:t>
            </a:r>
          </a:p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MÉXICO</a:t>
            </a:r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3229236" y="3552774"/>
            <a:ext cx="3558489" cy="2108474"/>
          </a:xfrm>
          <a:custGeom>
            <a:avLst/>
            <a:gdLst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3846286 w 4731658"/>
              <a:gd name="connsiteY3" fmla="*/ 1480457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056192"/>
              <a:gd name="connsiteY0" fmla="*/ 1830078 h 1830078"/>
              <a:gd name="connsiteX1" fmla="*/ 1277258 w 4056192"/>
              <a:gd name="connsiteY1" fmla="*/ 1612364 h 1830078"/>
              <a:gd name="connsiteX2" fmla="*/ 2728686 w 4056192"/>
              <a:gd name="connsiteY2" fmla="*/ 1060821 h 1830078"/>
              <a:gd name="connsiteX3" fmla="*/ 4056192 w 4056192"/>
              <a:gd name="connsiteY3" fmla="*/ 0 h 183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6192" h="1830078">
                <a:moveTo>
                  <a:pt x="0" y="1830078"/>
                </a:moveTo>
                <a:cubicBezTo>
                  <a:pt x="411238" y="1785326"/>
                  <a:pt x="822477" y="1740574"/>
                  <a:pt x="1277258" y="1612364"/>
                </a:cubicBezTo>
                <a:cubicBezTo>
                  <a:pt x="1732039" y="1484154"/>
                  <a:pt x="2265530" y="1329548"/>
                  <a:pt x="2728686" y="1060821"/>
                </a:cubicBezTo>
                <a:cubicBezTo>
                  <a:pt x="3191842" y="792094"/>
                  <a:pt x="3722363" y="382209"/>
                  <a:pt x="4056192" y="0"/>
                </a:cubicBezTo>
              </a:path>
            </a:pathLst>
          </a:custGeom>
          <a:noFill/>
          <a:ln w="603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1" name="Grupo 10"/>
          <p:cNvGrpSpPr/>
          <p:nvPr/>
        </p:nvGrpSpPr>
        <p:grpSpPr>
          <a:xfrm>
            <a:off x="6156176" y="3992121"/>
            <a:ext cx="2813642" cy="2024300"/>
            <a:chOff x="6156176" y="3992121"/>
            <a:chExt cx="2813642" cy="20243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333752"/>
              <a:ext cx="2813642" cy="1682669"/>
            </a:xfrm>
            <a:prstGeom prst="rect">
              <a:avLst/>
            </a:prstGeom>
          </p:spPr>
        </p:pic>
        <p:sp>
          <p:nvSpPr>
            <p:cNvPr id="10" name="7 CuadroTexto"/>
            <p:cNvSpPr txBox="1"/>
            <p:nvPr/>
          </p:nvSpPr>
          <p:spPr>
            <a:xfrm>
              <a:off x="7204142" y="3992121"/>
              <a:ext cx="864096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rgbClr val="484328"/>
                  </a:solidFill>
                  <a:latin typeface="Arial Narrow" panose="020B0606020202030204" pitchFamily="34" charset="0"/>
                </a:rPr>
                <a:t>5%</a:t>
              </a:r>
              <a:endParaRPr lang="es-MX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Elipse 13"/>
          <p:cNvSpPr/>
          <p:nvPr/>
        </p:nvSpPr>
        <p:spPr>
          <a:xfrm>
            <a:off x="611560" y="1052736"/>
            <a:ext cx="1930246" cy="1843787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15" name="7 CuadroTexto"/>
          <p:cNvSpPr txBox="1"/>
          <p:nvPr/>
        </p:nvSpPr>
        <p:spPr>
          <a:xfrm>
            <a:off x="733306" y="1556792"/>
            <a:ext cx="2326526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CONTROL DE LA DEMANDA Y MIX SOSTENIBLE</a:t>
            </a:r>
          </a:p>
          <a:p>
            <a:endParaRPr lang="es-MX" sz="12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7 CuadroTexto"/>
          <p:cNvSpPr txBox="1"/>
          <p:nvPr/>
        </p:nvSpPr>
        <p:spPr>
          <a:xfrm>
            <a:off x="4185682" y="2381694"/>
            <a:ext cx="45618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</a:rPr>
              <a:t>2050</a:t>
            </a:r>
          </a:p>
          <a:p>
            <a:pPr algn="r"/>
            <a:r>
              <a:rPr lang="es-MX" sz="4800" b="1" dirty="0">
                <a:latin typeface="Arial" panose="020B0604020202020204" pitchFamily="34" charset="0"/>
                <a:cs typeface="Arial" panose="020B0604020202020204" pitchFamily="34" charset="0"/>
              </a:rPr>
              <a:t>330 TWh </a:t>
            </a:r>
          </a:p>
        </p:txBody>
      </p:sp>
    </p:spTree>
    <p:extLst>
      <p:ext uri="{BB962C8B-B14F-4D97-AF65-F5344CB8AC3E}">
        <p14:creationId xmlns:p14="http://schemas.microsoft.com/office/powerpoint/2010/main" val="38896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611560" y="1052736"/>
            <a:ext cx="1930246" cy="1843787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6" name="7 CuadroTexto"/>
          <p:cNvSpPr txBox="1"/>
          <p:nvPr/>
        </p:nvSpPr>
        <p:spPr>
          <a:xfrm>
            <a:off x="733306" y="1556792"/>
            <a:ext cx="2326526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CONTROL DE LA DEMANDA Y MIX SOSTENIBLE</a:t>
            </a:r>
          </a:p>
          <a:p>
            <a:endParaRPr lang="es-MX" sz="12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12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GENERACIÓN ELÉCTRICA 25% FUENTES LIMPIAS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5% PARQUE VEHÍCULAR ELÉCTRICO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CRECIMIENTO DE LA DEMANDA CONTROLADO</a:t>
            </a:r>
          </a:p>
        </p:txBody>
      </p:sp>
      <p:sp>
        <p:nvSpPr>
          <p:cNvPr id="7" name="7 CuadroTexto"/>
          <p:cNvSpPr txBox="1"/>
          <p:nvPr/>
        </p:nvSpPr>
        <p:spPr>
          <a:xfrm>
            <a:off x="3275856" y="764704"/>
            <a:ext cx="5616624" cy="57554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ENERGÍA AL 2050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4,800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AL AÑO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1,800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INDUSTRIA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1,000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URBANO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2,000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50 MILLONES UNIDADES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1,900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CONVENCIONAL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100 </a:t>
            </a:r>
            <a:r>
              <a:rPr lang="es-MX" sz="16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Pj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TRANSPORTE ELÉCTRICO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ELÉCTRICA  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330 TWh </a:t>
            </a: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AL AÑO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25 TWh TRANSPORTE ELÉCTRICO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310 TWh DEMANDA NACIONAL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lvl="2"/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PETRÓLEO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1.5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mmb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/d</a:t>
            </a:r>
            <a:endParaRPr lang="es-MX" sz="16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DEMANDA DE GAS NATURAL 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9,000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mmpc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/d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716016" y="3254400"/>
            <a:ext cx="4104456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          2050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TERMO CONVENCIONAL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CARBOELÉCTRICA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250 TWh CICLO COMBINADO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30 TWh EÓLICA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5 TWh SOLAR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20 TWh GEOTÉRMIA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40 TWh HIDROELÉCTRICA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BIOMASA</a:t>
            </a:r>
          </a:p>
          <a:p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15 TWh NUCLEAR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3923928" y="3284984"/>
            <a:ext cx="9361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ACTUAL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40 TWh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34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160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0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6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31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1 TWh </a:t>
            </a:r>
          </a:p>
          <a:p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10 TWh </a:t>
            </a:r>
          </a:p>
        </p:txBody>
      </p:sp>
      <p:sp>
        <p:nvSpPr>
          <p:cNvPr id="10" name="7 CuadroTexto"/>
          <p:cNvSpPr txBox="1"/>
          <p:nvPr/>
        </p:nvSpPr>
        <p:spPr>
          <a:xfrm>
            <a:off x="3059832" y="3284984"/>
            <a:ext cx="9361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873331"/>
                </a:solidFill>
                <a:latin typeface="Arial Narrow" panose="020B0606020202030204" pitchFamily="34" charset="0"/>
              </a:rPr>
              <a:t>POTENCIAL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87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230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52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44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11 TWh </a:t>
            </a:r>
          </a:p>
          <a:p>
            <a:r>
              <a:rPr lang="es-MX" sz="1400" dirty="0">
                <a:solidFill>
                  <a:srgbClr val="873331"/>
                </a:solidFill>
                <a:latin typeface="Arial Narrow" panose="020B060602020203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28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CuadroTexto"/>
          <p:cNvSpPr txBox="1"/>
          <p:nvPr/>
        </p:nvSpPr>
        <p:spPr>
          <a:xfrm>
            <a:off x="1259632" y="1268487"/>
            <a:ext cx="2410544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MX" sz="2400" dirty="0">
                <a:solidFill>
                  <a:schemeClr val="bg2">
                    <a:lumMod val="2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 R A C I A S</a:t>
            </a:r>
          </a:p>
          <a:p>
            <a:pPr algn="ctr" eaLnBrk="1" hangingPunct="1">
              <a:defRPr/>
            </a:pPr>
            <a:r>
              <a:rPr lang="es-MX" sz="2400" dirty="0">
                <a:solidFill>
                  <a:schemeClr val="bg2">
                    <a:lumMod val="2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Edgar Ocampo</a:t>
            </a:r>
          </a:p>
          <a:p>
            <a:pPr algn="ctr" eaLnBrk="1" hangingPunct="1">
              <a:defRPr/>
            </a:pPr>
            <a:r>
              <a:rPr lang="es-MX" sz="2400" b="1" dirty="0" err="1">
                <a:solidFill>
                  <a:schemeClr val="bg2">
                    <a:lumMod val="2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ocampo@inergy.lat</a:t>
            </a:r>
            <a:endParaRPr lang="es-MX" sz="2400" b="1" dirty="0">
              <a:solidFill>
                <a:schemeClr val="bg2">
                  <a:lumMod val="2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1592" t="11911" r="57473" b="6244"/>
          <a:stretch/>
        </p:blipFill>
        <p:spPr>
          <a:xfrm>
            <a:off x="5059265" y="1052736"/>
            <a:ext cx="3485513" cy="5184576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2" name="Grupo 1"/>
          <p:cNvGrpSpPr/>
          <p:nvPr/>
        </p:nvGrpSpPr>
        <p:grpSpPr>
          <a:xfrm>
            <a:off x="253478" y="2564905"/>
            <a:ext cx="4476537" cy="3672408"/>
            <a:chOff x="611560" y="3094955"/>
            <a:chExt cx="3830423" cy="3142357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/>
            <a:srcRect l="4491" t="3769" r="35663" b="8929"/>
            <a:stretch/>
          </p:blipFill>
          <p:spPr>
            <a:xfrm>
              <a:off x="611560" y="3094955"/>
              <a:ext cx="3830423" cy="3142357"/>
            </a:xfrm>
            <a:prstGeom prst="rect">
              <a:avLst/>
            </a:prstGeom>
            <a:effectLst>
              <a:outerShdw blurRad="127000" dist="1651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8" name="4 CuadroTexto"/>
            <p:cNvSpPr txBox="1"/>
            <p:nvPr/>
          </p:nvSpPr>
          <p:spPr>
            <a:xfrm>
              <a:off x="1489656" y="4103067"/>
              <a:ext cx="2952327" cy="307777"/>
            </a:xfrm>
            <a:prstGeom prst="rect">
              <a:avLst/>
            </a:prstGeom>
            <a:solidFill>
              <a:schemeClr val="tx1">
                <a:alpha val="44000"/>
              </a:schemeClr>
            </a:solidFill>
            <a:effectLst>
              <a:outerShdw blurRad="38100" dist="12700" dir="2700000" algn="tl" rotWithShape="0">
                <a:prstClr val="black">
                  <a:alpha val="59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MX" sz="1400" b="1" dirty="0" err="1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Oil</a:t>
              </a:r>
              <a:r>
                <a:rPr lang="es-MX" sz="1400" b="1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 Reserves; </a:t>
              </a:r>
              <a:r>
                <a:rPr lang="es-MX" sz="1400" b="1" dirty="0" err="1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Energy</a:t>
              </a:r>
              <a:r>
                <a:rPr lang="es-MX" sz="1400" b="1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 &amp; </a:t>
              </a:r>
              <a:r>
                <a:rPr lang="es-MX" sz="1400" b="1" dirty="0" err="1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Population</a:t>
              </a:r>
              <a:endParaRPr lang="es-MX" sz="1400" b="1" dirty="0">
                <a:solidFill>
                  <a:schemeClr val="bg2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1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1813" t="17516" r="19561" b="3735"/>
          <a:stretch/>
        </p:blipFill>
        <p:spPr>
          <a:xfrm>
            <a:off x="1835696" y="1196752"/>
            <a:ext cx="5624159" cy="3566785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2329" t="49015" r="21221" b="29329"/>
          <a:stretch/>
        </p:blipFill>
        <p:spPr>
          <a:xfrm>
            <a:off x="1835696" y="4763537"/>
            <a:ext cx="5624159" cy="1213054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2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CuadroTexto"/>
          <p:cNvSpPr txBox="1"/>
          <p:nvPr/>
        </p:nvSpPr>
        <p:spPr>
          <a:xfrm>
            <a:off x="2447764" y="1340768"/>
            <a:ext cx="4248472" cy="34624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Contenido:</a:t>
            </a:r>
          </a:p>
          <a:p>
            <a:pPr>
              <a:lnSpc>
                <a:spcPct val="150000"/>
              </a:lnSpc>
            </a:pPr>
            <a:endParaRPr lang="es-MX" sz="8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Energía y Sociedad; grandes tendencias.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Revisión de la experiencia mundial en programas energéticos basados en fuentes renovables.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El sector energético de México.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Análisis de 3 Modelos energéticos posibles para México.</a:t>
            </a:r>
          </a:p>
        </p:txBody>
      </p:sp>
    </p:spTree>
    <p:extLst>
      <p:ext uri="{BB962C8B-B14F-4D97-AF65-F5344CB8AC3E}">
        <p14:creationId xmlns:p14="http://schemas.microsoft.com/office/powerpoint/2010/main" val="39622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CuadroTexto"/>
          <p:cNvSpPr txBox="1"/>
          <p:nvPr/>
        </p:nvSpPr>
        <p:spPr>
          <a:xfrm>
            <a:off x="0" y="3305844"/>
            <a:ext cx="91440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O B L A C I </a:t>
            </a:r>
            <a:r>
              <a:rPr lang="es-MX" sz="36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MX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</a:p>
        </p:txBody>
      </p:sp>
    </p:spTree>
    <p:extLst>
      <p:ext uri="{BB962C8B-B14F-4D97-AF65-F5344CB8AC3E}">
        <p14:creationId xmlns:p14="http://schemas.microsoft.com/office/powerpoint/2010/main" val="38353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8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140966"/>
            <a:ext cx="2792146" cy="3384378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3707904" y="5005405"/>
            <a:ext cx="936104" cy="936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3635896" y="6021288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Población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27013" y="5476582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Recursos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00192" y="2257708"/>
            <a:ext cx="181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AÑO</a:t>
            </a:r>
            <a:r>
              <a:rPr lang="es-MX" sz="2800" b="1" dirty="0">
                <a:solidFill>
                  <a:schemeClr val="bg2">
                    <a:lumMod val="75000"/>
                  </a:schemeClr>
                </a:solidFill>
              </a:rPr>
              <a:t> 1817</a:t>
            </a:r>
          </a:p>
        </p:txBody>
      </p:sp>
    </p:spTree>
    <p:extLst>
      <p:ext uri="{BB962C8B-B14F-4D97-AF65-F5344CB8AC3E}">
        <p14:creationId xmlns:p14="http://schemas.microsoft.com/office/powerpoint/2010/main" val="5365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051379" y="836712"/>
            <a:ext cx="5104797" cy="5104797"/>
          </a:xfrm>
          <a:prstGeom prst="ellipse">
            <a:avLst/>
          </a:pr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18 Imagen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140966"/>
            <a:ext cx="2792146" cy="338437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635896" y="6021288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Población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27013" y="5476582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Recursos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00192" y="2257708"/>
            <a:ext cx="181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AÑO</a:t>
            </a:r>
            <a:r>
              <a:rPr lang="es-MX" sz="2800" b="1" dirty="0">
                <a:solidFill>
                  <a:schemeClr val="bg2">
                    <a:lumMod val="75000"/>
                  </a:schemeClr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41812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051379" y="836712"/>
            <a:ext cx="5104797" cy="5104797"/>
          </a:xfrm>
          <a:prstGeom prst="ellipse">
            <a:avLst/>
          </a:pr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5364088" y="3140967"/>
            <a:ext cx="2792146" cy="2664297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18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8"/>
          <a:stretch/>
        </p:blipFill>
        <p:spPr>
          <a:xfrm>
            <a:off x="5364088" y="4437112"/>
            <a:ext cx="2792146" cy="20882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635896" y="6021288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Población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27013" y="5476582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Recursos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724128" y="3699312"/>
            <a:ext cx="22888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>
                <a:solidFill>
                  <a:schemeClr val="bg2">
                    <a:lumMod val="75000"/>
                  </a:schemeClr>
                </a:solidFill>
                <a:cs typeface="Aparajita" panose="020B0604020202020204" pitchFamily="34" charset="0"/>
              </a:rPr>
              <a:t>200</a:t>
            </a:r>
            <a:r>
              <a:rPr lang="es-MX" sz="2400" dirty="0">
                <a:solidFill>
                  <a:schemeClr val="bg2">
                    <a:lumMod val="75000"/>
                  </a:schemeClr>
                </a:solidFill>
                <a:cs typeface="Aparajita" panose="020B0604020202020204" pitchFamily="34" charset="0"/>
              </a:rPr>
              <a:t> años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948702" y="5297001"/>
            <a:ext cx="2288850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2200" dirty="0">
                <a:solidFill>
                  <a:srgbClr val="584300"/>
                </a:solidFill>
                <a:cs typeface="Aparajita" panose="020B0604020202020204" pitchFamily="34" charset="0"/>
              </a:rPr>
              <a:t>¿</a:t>
            </a:r>
            <a:r>
              <a:rPr lang="es-MX" sz="2200" b="1" dirty="0">
                <a:solidFill>
                  <a:srgbClr val="584300"/>
                </a:solidFill>
                <a:cs typeface="Aparajita" panose="020B0604020202020204" pitchFamily="34" charset="0"/>
              </a:rPr>
              <a:t>30</a:t>
            </a:r>
            <a:r>
              <a:rPr lang="es-MX" sz="2200" dirty="0">
                <a:solidFill>
                  <a:srgbClr val="584300"/>
                </a:solidFill>
                <a:cs typeface="Aparajita" panose="020B0604020202020204" pitchFamily="34" charset="0"/>
              </a:rPr>
              <a:t> años?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00192" y="2257708"/>
            <a:ext cx="181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AÑO</a:t>
            </a:r>
            <a:r>
              <a:rPr lang="es-MX" sz="2800" b="1" dirty="0">
                <a:solidFill>
                  <a:schemeClr val="bg2">
                    <a:lumMod val="75000"/>
                  </a:schemeClr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8439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-756592" y="-2442095"/>
            <a:ext cx="8383605" cy="8383605"/>
          </a:xfrm>
          <a:prstGeom prst="ellipse">
            <a:avLst/>
          </a:pr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5364088" y="3140967"/>
            <a:ext cx="2792146" cy="2664297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18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8"/>
          <a:stretch/>
        </p:blipFill>
        <p:spPr>
          <a:xfrm>
            <a:off x="5364088" y="4437112"/>
            <a:ext cx="2792146" cy="20882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635896" y="6021288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Población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27013" y="5476582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Recursos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724128" y="3699312"/>
            <a:ext cx="22888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>
                <a:solidFill>
                  <a:schemeClr val="bg2">
                    <a:lumMod val="75000"/>
                  </a:schemeClr>
                </a:solidFill>
                <a:cs typeface="Aparajita" panose="020B0604020202020204" pitchFamily="34" charset="0"/>
              </a:rPr>
              <a:t>200</a:t>
            </a:r>
            <a:r>
              <a:rPr lang="es-MX" sz="2400" dirty="0">
                <a:solidFill>
                  <a:schemeClr val="bg2">
                    <a:lumMod val="75000"/>
                  </a:schemeClr>
                </a:solidFill>
                <a:cs typeface="Aparajita" panose="020B0604020202020204" pitchFamily="34" charset="0"/>
              </a:rPr>
              <a:t> años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948702" y="5297001"/>
            <a:ext cx="2288850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2200" dirty="0">
                <a:solidFill>
                  <a:srgbClr val="584300"/>
                </a:solidFill>
                <a:cs typeface="Aparajita" panose="020B0604020202020204" pitchFamily="34" charset="0"/>
              </a:rPr>
              <a:t>¿</a:t>
            </a:r>
            <a:r>
              <a:rPr lang="es-MX" sz="2200" b="1" dirty="0">
                <a:solidFill>
                  <a:srgbClr val="584300"/>
                </a:solidFill>
                <a:cs typeface="Aparajita" panose="020B0604020202020204" pitchFamily="34" charset="0"/>
              </a:rPr>
              <a:t>30</a:t>
            </a:r>
            <a:r>
              <a:rPr lang="es-MX" sz="2200" dirty="0">
                <a:solidFill>
                  <a:srgbClr val="584300"/>
                </a:solidFill>
                <a:cs typeface="Aparajita" panose="020B0604020202020204" pitchFamily="34" charset="0"/>
              </a:rPr>
              <a:t> años?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00192" y="2257708"/>
            <a:ext cx="181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AÑO</a:t>
            </a:r>
            <a:r>
              <a:rPr lang="es-MX" sz="2800" b="1" dirty="0">
                <a:solidFill>
                  <a:schemeClr val="bg2">
                    <a:lumMod val="75000"/>
                  </a:schemeClr>
                </a:solidFill>
              </a:rPr>
              <a:t> 2050</a:t>
            </a:r>
          </a:p>
        </p:txBody>
      </p:sp>
      <p:sp>
        <p:nvSpPr>
          <p:cNvPr id="14" name="5 Rectángulo"/>
          <p:cNvSpPr/>
          <p:nvPr/>
        </p:nvSpPr>
        <p:spPr>
          <a:xfrm>
            <a:off x="-4204" y="1"/>
            <a:ext cx="6088370" cy="74308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57735" r="45879" b="27835"/>
          <a:stretch/>
        </p:blipFill>
        <p:spPr>
          <a:xfrm>
            <a:off x="6084167" y="0"/>
            <a:ext cx="3059831" cy="743089"/>
          </a:xfrm>
          <a:prstGeom prst="rect">
            <a:avLst/>
          </a:prstGeom>
        </p:spPr>
      </p:pic>
      <p:sp>
        <p:nvSpPr>
          <p:cNvPr id="16" name="7 CuadroTexto"/>
          <p:cNvSpPr txBox="1"/>
          <p:nvPr/>
        </p:nvSpPr>
        <p:spPr>
          <a:xfrm>
            <a:off x="2915816" y="94545"/>
            <a:ext cx="3056492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1400" dirty="0">
                <a:solidFill>
                  <a:srgbClr val="484328"/>
                </a:solidFill>
                <a:latin typeface="Arial Narrow" panose="020B0606020202030204" pitchFamily="34" charset="0"/>
              </a:rPr>
              <a:t>MODELO ENERGÉTICO SOSTENIBLE</a:t>
            </a:r>
          </a:p>
          <a:p>
            <a:pPr algn="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MÉXICO 2050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3"/>
          <a:stretch/>
        </p:blipFill>
        <p:spPr>
          <a:xfrm>
            <a:off x="343088" y="94545"/>
            <a:ext cx="559663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4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-756592" y="-2442095"/>
            <a:ext cx="8383605" cy="8383605"/>
          </a:xfrm>
          <a:prstGeom prst="ellipse">
            <a:avLst/>
          </a:pr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5364088" y="3140967"/>
            <a:ext cx="2792146" cy="2664297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18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75"/>
          <a:stretch/>
        </p:blipFill>
        <p:spPr>
          <a:xfrm>
            <a:off x="5364088" y="5157192"/>
            <a:ext cx="2792146" cy="136815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635896" y="6021288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Población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27013" y="5476582"/>
            <a:ext cx="181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75000"/>
                  </a:schemeClr>
                </a:solidFill>
              </a:rPr>
              <a:t>Recursos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00192" y="2257708"/>
            <a:ext cx="181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AÑO</a:t>
            </a:r>
            <a:r>
              <a:rPr lang="es-MX" sz="2800" b="1" dirty="0">
                <a:solidFill>
                  <a:schemeClr val="bg2">
                    <a:lumMod val="75000"/>
                  </a:schemeClr>
                </a:solidFill>
              </a:rPr>
              <a:t> 2050</a:t>
            </a:r>
          </a:p>
        </p:txBody>
      </p:sp>
      <p:sp>
        <p:nvSpPr>
          <p:cNvPr id="14" name="5 Rectángulo"/>
          <p:cNvSpPr/>
          <p:nvPr/>
        </p:nvSpPr>
        <p:spPr>
          <a:xfrm>
            <a:off x="-4204" y="1"/>
            <a:ext cx="6088370" cy="74308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57735" r="45879" b="27835"/>
          <a:stretch/>
        </p:blipFill>
        <p:spPr>
          <a:xfrm>
            <a:off x="6084167" y="0"/>
            <a:ext cx="3059831" cy="743089"/>
          </a:xfrm>
          <a:prstGeom prst="rect">
            <a:avLst/>
          </a:prstGeom>
        </p:spPr>
      </p:pic>
      <p:sp>
        <p:nvSpPr>
          <p:cNvPr id="16" name="7 CuadroTexto"/>
          <p:cNvSpPr txBox="1"/>
          <p:nvPr/>
        </p:nvSpPr>
        <p:spPr>
          <a:xfrm>
            <a:off x="2915816" y="94545"/>
            <a:ext cx="3056492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1400" dirty="0">
                <a:solidFill>
                  <a:srgbClr val="484328"/>
                </a:solidFill>
                <a:latin typeface="Arial Narrow" panose="020B0606020202030204" pitchFamily="34" charset="0"/>
              </a:rPr>
              <a:t>MODELO ENERGÉTICO SOSTENIBLE</a:t>
            </a:r>
          </a:p>
          <a:p>
            <a:pPr algn="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MÉXICO 2050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3"/>
          <a:stretch/>
        </p:blipFill>
        <p:spPr>
          <a:xfrm>
            <a:off x="343088" y="94545"/>
            <a:ext cx="559663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1918005" y="1628800"/>
            <a:ext cx="6937962" cy="3600400"/>
            <a:chOff x="2339752" y="1124744"/>
            <a:chExt cx="6264696" cy="3600400"/>
          </a:xfrm>
        </p:grpSpPr>
        <p:cxnSp>
          <p:nvCxnSpPr>
            <p:cNvPr id="3" name="11 Conector recto"/>
            <p:cNvCxnSpPr/>
            <p:nvPr/>
          </p:nvCxnSpPr>
          <p:spPr>
            <a:xfrm flipH="1">
              <a:off x="2339752" y="4005064"/>
              <a:ext cx="6264696" cy="0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12 Conector recto"/>
            <p:cNvCxnSpPr/>
            <p:nvPr/>
          </p:nvCxnSpPr>
          <p:spPr>
            <a:xfrm flipH="1">
              <a:off x="2339752" y="2564904"/>
              <a:ext cx="6264696" cy="0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13 Conector recto"/>
            <p:cNvCxnSpPr/>
            <p:nvPr/>
          </p:nvCxnSpPr>
          <p:spPr>
            <a:xfrm flipH="1">
              <a:off x="2339752" y="1124744"/>
              <a:ext cx="6264696" cy="0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17 Conector recto"/>
            <p:cNvCxnSpPr/>
            <p:nvPr/>
          </p:nvCxnSpPr>
          <p:spPr>
            <a:xfrm flipH="1">
              <a:off x="2339752" y="4725144"/>
              <a:ext cx="6264696" cy="0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18 Conector recto"/>
            <p:cNvCxnSpPr/>
            <p:nvPr/>
          </p:nvCxnSpPr>
          <p:spPr>
            <a:xfrm flipH="1">
              <a:off x="2339752" y="3284984"/>
              <a:ext cx="6264696" cy="0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20 Conector recto"/>
            <p:cNvCxnSpPr/>
            <p:nvPr/>
          </p:nvCxnSpPr>
          <p:spPr>
            <a:xfrm flipH="1">
              <a:off x="2339752" y="1844824"/>
              <a:ext cx="6264696" cy="0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4 CuadroTexto"/>
          <p:cNvSpPr txBox="1"/>
          <p:nvPr/>
        </p:nvSpPr>
        <p:spPr>
          <a:xfrm>
            <a:off x="-144016" y="1404059"/>
            <a:ext cx="2483768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6,000  millones</a:t>
            </a: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8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16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4,000  millones</a:t>
            </a: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14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20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16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8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2,000  millones</a:t>
            </a: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1" name="1 Grupo"/>
          <p:cNvGrpSpPr/>
          <p:nvPr/>
        </p:nvGrpSpPr>
        <p:grpSpPr>
          <a:xfrm>
            <a:off x="1918004" y="836712"/>
            <a:ext cx="6937963" cy="5109671"/>
            <a:chOff x="2555776" y="620688"/>
            <a:chExt cx="6624736" cy="5109671"/>
          </a:xfrm>
        </p:grpSpPr>
        <p:cxnSp>
          <p:nvCxnSpPr>
            <p:cNvPr id="12" name="6 Conector recto"/>
            <p:cNvCxnSpPr/>
            <p:nvPr/>
          </p:nvCxnSpPr>
          <p:spPr>
            <a:xfrm>
              <a:off x="2555776" y="620688"/>
              <a:ext cx="0" cy="5109671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7 Conector recto"/>
            <p:cNvCxnSpPr/>
            <p:nvPr/>
          </p:nvCxnSpPr>
          <p:spPr>
            <a:xfrm flipH="1">
              <a:off x="2555776" y="5730359"/>
              <a:ext cx="6624736" cy="0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10 CuadroTexto"/>
          <p:cNvSpPr txBox="1"/>
          <p:nvPr/>
        </p:nvSpPr>
        <p:spPr>
          <a:xfrm>
            <a:off x="1907704" y="6002181"/>
            <a:ext cx="70567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-6000    -5000    -4000    -3000    -2000    -1000     0    1000     2000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44016" y="828580"/>
            <a:ext cx="248376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Población </a:t>
            </a: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mundial</a:t>
            </a:r>
          </a:p>
        </p:txBody>
      </p:sp>
      <p:sp>
        <p:nvSpPr>
          <p:cNvPr id="16" name="16 CuadroTexto"/>
          <p:cNvSpPr txBox="1"/>
          <p:nvPr/>
        </p:nvSpPr>
        <p:spPr>
          <a:xfrm>
            <a:off x="82309" y="5949503"/>
            <a:ext cx="248376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17" name="21 CuadroTexto"/>
          <p:cNvSpPr txBox="1"/>
          <p:nvPr/>
        </p:nvSpPr>
        <p:spPr>
          <a:xfrm>
            <a:off x="-133715" y="2124139"/>
            <a:ext cx="2483768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5,000  millones</a:t>
            </a: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8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16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3,000  millones</a:t>
            </a: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14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20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16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sz="8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1,000  millones</a:t>
            </a: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22 CuadroTexto"/>
          <p:cNvSpPr txBox="1"/>
          <p:nvPr/>
        </p:nvSpPr>
        <p:spPr>
          <a:xfrm>
            <a:off x="5940152" y="6289575"/>
            <a:ext cx="248376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A.C.         D.C.</a:t>
            </a:r>
          </a:p>
        </p:txBody>
      </p:sp>
      <p:sp>
        <p:nvSpPr>
          <p:cNvPr id="19" name="8 Forma libre"/>
          <p:cNvSpPr/>
          <p:nvPr/>
        </p:nvSpPr>
        <p:spPr>
          <a:xfrm>
            <a:off x="2211262" y="1126421"/>
            <a:ext cx="6560444" cy="4745893"/>
          </a:xfrm>
          <a:custGeom>
            <a:avLst/>
            <a:gdLst>
              <a:gd name="connsiteX0" fmla="*/ 0 w 6465194"/>
              <a:gd name="connsiteY0" fmla="*/ 4739426 h 4745692"/>
              <a:gd name="connsiteX1" fmla="*/ 373487 w 6465194"/>
              <a:gd name="connsiteY1" fmla="*/ 4713668 h 4745692"/>
              <a:gd name="connsiteX2" fmla="*/ 708338 w 6465194"/>
              <a:gd name="connsiteY2" fmla="*/ 4739426 h 4745692"/>
              <a:gd name="connsiteX3" fmla="*/ 1120462 w 6465194"/>
              <a:gd name="connsiteY3" fmla="*/ 4700789 h 4745692"/>
              <a:gd name="connsiteX4" fmla="*/ 1326524 w 6465194"/>
              <a:gd name="connsiteY4" fmla="*/ 4713668 h 4745692"/>
              <a:gd name="connsiteX5" fmla="*/ 1545465 w 6465194"/>
              <a:gd name="connsiteY5" fmla="*/ 4700789 h 4745692"/>
              <a:gd name="connsiteX6" fmla="*/ 1815921 w 6465194"/>
              <a:gd name="connsiteY6" fmla="*/ 4726547 h 4745692"/>
              <a:gd name="connsiteX7" fmla="*/ 2189408 w 6465194"/>
              <a:gd name="connsiteY7" fmla="*/ 4662153 h 4745692"/>
              <a:gd name="connsiteX8" fmla="*/ 2434107 w 6465194"/>
              <a:gd name="connsiteY8" fmla="*/ 4687910 h 4745692"/>
              <a:gd name="connsiteX9" fmla="*/ 2768958 w 6465194"/>
              <a:gd name="connsiteY9" fmla="*/ 4675031 h 4745692"/>
              <a:gd name="connsiteX10" fmla="*/ 3039414 w 6465194"/>
              <a:gd name="connsiteY10" fmla="*/ 4700789 h 4745692"/>
              <a:gd name="connsiteX11" fmla="*/ 3258355 w 6465194"/>
              <a:gd name="connsiteY11" fmla="*/ 4675031 h 4745692"/>
              <a:gd name="connsiteX12" fmla="*/ 3515932 w 6465194"/>
              <a:gd name="connsiteY12" fmla="*/ 4700789 h 4745692"/>
              <a:gd name="connsiteX13" fmla="*/ 3670479 w 6465194"/>
              <a:gd name="connsiteY13" fmla="*/ 4675031 h 4745692"/>
              <a:gd name="connsiteX14" fmla="*/ 3966693 w 6465194"/>
              <a:gd name="connsiteY14" fmla="*/ 4700789 h 4745692"/>
              <a:gd name="connsiteX15" fmla="*/ 4340180 w 6465194"/>
              <a:gd name="connsiteY15" fmla="*/ 4713668 h 4745692"/>
              <a:gd name="connsiteX16" fmla="*/ 4597758 w 6465194"/>
              <a:gd name="connsiteY16" fmla="*/ 4675031 h 4745692"/>
              <a:gd name="connsiteX17" fmla="*/ 4829577 w 6465194"/>
              <a:gd name="connsiteY17" fmla="*/ 4662153 h 4745692"/>
              <a:gd name="connsiteX18" fmla="*/ 5035639 w 6465194"/>
              <a:gd name="connsiteY18" fmla="*/ 4675031 h 4745692"/>
              <a:gd name="connsiteX19" fmla="*/ 5190186 w 6465194"/>
              <a:gd name="connsiteY19" fmla="*/ 4636395 h 4745692"/>
              <a:gd name="connsiteX20" fmla="*/ 5422006 w 6465194"/>
              <a:gd name="connsiteY20" fmla="*/ 4649274 h 4745692"/>
              <a:gd name="connsiteX21" fmla="*/ 5589431 w 6465194"/>
              <a:gd name="connsiteY21" fmla="*/ 4623516 h 4745692"/>
              <a:gd name="connsiteX22" fmla="*/ 5795493 w 6465194"/>
              <a:gd name="connsiteY22" fmla="*/ 4636395 h 4745692"/>
              <a:gd name="connsiteX23" fmla="*/ 5950039 w 6465194"/>
              <a:gd name="connsiteY23" fmla="*/ 4623516 h 4745692"/>
              <a:gd name="connsiteX24" fmla="*/ 6078828 w 6465194"/>
              <a:gd name="connsiteY24" fmla="*/ 4584879 h 4745692"/>
              <a:gd name="connsiteX25" fmla="*/ 6233375 w 6465194"/>
              <a:gd name="connsiteY25" fmla="*/ 4520485 h 4745692"/>
              <a:gd name="connsiteX26" fmla="*/ 6362163 w 6465194"/>
              <a:gd name="connsiteY26" fmla="*/ 4378817 h 4745692"/>
              <a:gd name="connsiteX27" fmla="*/ 6465194 w 6465194"/>
              <a:gd name="connsiteY27" fmla="*/ 0 h 4745692"/>
              <a:gd name="connsiteX0" fmla="*/ 0 w 6507506"/>
              <a:gd name="connsiteY0" fmla="*/ 4739426 h 4739543"/>
              <a:gd name="connsiteX1" fmla="*/ 373487 w 6507506"/>
              <a:gd name="connsiteY1" fmla="*/ 4713668 h 4739543"/>
              <a:gd name="connsiteX2" fmla="*/ 708338 w 6507506"/>
              <a:gd name="connsiteY2" fmla="*/ 4739426 h 4739543"/>
              <a:gd name="connsiteX3" fmla="*/ 1120462 w 6507506"/>
              <a:gd name="connsiteY3" fmla="*/ 4700789 h 4739543"/>
              <a:gd name="connsiteX4" fmla="*/ 1326524 w 6507506"/>
              <a:gd name="connsiteY4" fmla="*/ 4713668 h 4739543"/>
              <a:gd name="connsiteX5" fmla="*/ 1545465 w 6507506"/>
              <a:gd name="connsiteY5" fmla="*/ 4700789 h 4739543"/>
              <a:gd name="connsiteX6" fmla="*/ 1815921 w 6507506"/>
              <a:gd name="connsiteY6" fmla="*/ 4726547 h 4739543"/>
              <a:gd name="connsiteX7" fmla="*/ 2189408 w 6507506"/>
              <a:gd name="connsiteY7" fmla="*/ 4662153 h 4739543"/>
              <a:gd name="connsiteX8" fmla="*/ 2434107 w 6507506"/>
              <a:gd name="connsiteY8" fmla="*/ 4687910 h 4739543"/>
              <a:gd name="connsiteX9" fmla="*/ 2768958 w 6507506"/>
              <a:gd name="connsiteY9" fmla="*/ 4675031 h 4739543"/>
              <a:gd name="connsiteX10" fmla="*/ 3039414 w 6507506"/>
              <a:gd name="connsiteY10" fmla="*/ 4700789 h 4739543"/>
              <a:gd name="connsiteX11" fmla="*/ 3258355 w 6507506"/>
              <a:gd name="connsiteY11" fmla="*/ 4675031 h 4739543"/>
              <a:gd name="connsiteX12" fmla="*/ 3515932 w 6507506"/>
              <a:gd name="connsiteY12" fmla="*/ 4700789 h 4739543"/>
              <a:gd name="connsiteX13" fmla="*/ 3670479 w 6507506"/>
              <a:gd name="connsiteY13" fmla="*/ 4675031 h 4739543"/>
              <a:gd name="connsiteX14" fmla="*/ 3966693 w 6507506"/>
              <a:gd name="connsiteY14" fmla="*/ 4700789 h 4739543"/>
              <a:gd name="connsiteX15" fmla="*/ 4340180 w 6507506"/>
              <a:gd name="connsiteY15" fmla="*/ 4713668 h 4739543"/>
              <a:gd name="connsiteX16" fmla="*/ 4597758 w 6507506"/>
              <a:gd name="connsiteY16" fmla="*/ 4675031 h 4739543"/>
              <a:gd name="connsiteX17" fmla="*/ 4829577 w 6507506"/>
              <a:gd name="connsiteY17" fmla="*/ 4662153 h 4739543"/>
              <a:gd name="connsiteX18" fmla="*/ 5035639 w 6507506"/>
              <a:gd name="connsiteY18" fmla="*/ 4675031 h 4739543"/>
              <a:gd name="connsiteX19" fmla="*/ 5190186 w 6507506"/>
              <a:gd name="connsiteY19" fmla="*/ 4636395 h 4739543"/>
              <a:gd name="connsiteX20" fmla="*/ 5422006 w 6507506"/>
              <a:gd name="connsiteY20" fmla="*/ 4649274 h 4739543"/>
              <a:gd name="connsiteX21" fmla="*/ 5589431 w 6507506"/>
              <a:gd name="connsiteY21" fmla="*/ 4623516 h 4739543"/>
              <a:gd name="connsiteX22" fmla="*/ 5795493 w 6507506"/>
              <a:gd name="connsiteY22" fmla="*/ 4636395 h 4739543"/>
              <a:gd name="connsiteX23" fmla="*/ 5950039 w 6507506"/>
              <a:gd name="connsiteY23" fmla="*/ 4623516 h 4739543"/>
              <a:gd name="connsiteX24" fmla="*/ 6078828 w 6507506"/>
              <a:gd name="connsiteY24" fmla="*/ 4584879 h 4739543"/>
              <a:gd name="connsiteX25" fmla="*/ 6233375 w 6507506"/>
              <a:gd name="connsiteY25" fmla="*/ 4520485 h 4739543"/>
              <a:gd name="connsiteX26" fmla="*/ 6362163 w 6507506"/>
              <a:gd name="connsiteY26" fmla="*/ 4378817 h 4739543"/>
              <a:gd name="connsiteX27" fmla="*/ 6465194 w 6507506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078828 w 6465194"/>
              <a:gd name="connsiteY24" fmla="*/ 4584879 h 4739543"/>
              <a:gd name="connsiteX25" fmla="*/ 6233375 w 6465194"/>
              <a:gd name="connsiteY25" fmla="*/ 4520485 h 4739543"/>
              <a:gd name="connsiteX26" fmla="*/ 6362163 w 6465194"/>
              <a:gd name="connsiteY26" fmla="*/ 43788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078828 w 6465194"/>
              <a:gd name="connsiteY24" fmla="*/ 4584879 h 4739543"/>
              <a:gd name="connsiteX25" fmla="*/ 6233375 w 6465194"/>
              <a:gd name="connsiteY25" fmla="*/ 4520485 h 4739543"/>
              <a:gd name="connsiteX26" fmla="*/ 6336763 w 6465194"/>
              <a:gd name="connsiteY26" fmla="*/ 41756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078828 w 6465194"/>
              <a:gd name="connsiteY24" fmla="*/ 4584879 h 4739543"/>
              <a:gd name="connsiteX25" fmla="*/ 6227025 w 6465194"/>
              <a:gd name="connsiteY25" fmla="*/ 4431585 h 4739543"/>
              <a:gd name="connsiteX26" fmla="*/ 6336763 w 6465194"/>
              <a:gd name="connsiteY26" fmla="*/ 41756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066128 w 6465194"/>
              <a:gd name="connsiteY24" fmla="*/ 4546779 h 4739543"/>
              <a:gd name="connsiteX25" fmla="*/ 6227025 w 6465194"/>
              <a:gd name="connsiteY25" fmla="*/ 4431585 h 4739543"/>
              <a:gd name="connsiteX26" fmla="*/ 6336763 w 6465194"/>
              <a:gd name="connsiteY26" fmla="*/ 41756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066128 w 6465194"/>
              <a:gd name="connsiteY24" fmla="*/ 4546779 h 4739543"/>
              <a:gd name="connsiteX25" fmla="*/ 6214325 w 6465194"/>
              <a:gd name="connsiteY25" fmla="*/ 4380785 h 4739543"/>
              <a:gd name="connsiteX26" fmla="*/ 6336763 w 6465194"/>
              <a:gd name="connsiteY26" fmla="*/ 41756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066128 w 6465194"/>
              <a:gd name="connsiteY24" fmla="*/ 4546779 h 4739543"/>
              <a:gd name="connsiteX25" fmla="*/ 6214325 w 6465194"/>
              <a:gd name="connsiteY25" fmla="*/ 4380785 h 4739543"/>
              <a:gd name="connsiteX26" fmla="*/ 6336763 w 6465194"/>
              <a:gd name="connsiteY26" fmla="*/ 40105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066128 w 6465194"/>
              <a:gd name="connsiteY24" fmla="*/ 4546779 h 4739543"/>
              <a:gd name="connsiteX25" fmla="*/ 6214325 w 6465194"/>
              <a:gd name="connsiteY25" fmla="*/ 4380785 h 4739543"/>
              <a:gd name="connsiteX26" fmla="*/ 6336763 w 6465194"/>
              <a:gd name="connsiteY26" fmla="*/ 40105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066128 w 6465194"/>
              <a:gd name="connsiteY24" fmla="*/ 4546779 h 4739543"/>
              <a:gd name="connsiteX25" fmla="*/ 6214325 w 6465194"/>
              <a:gd name="connsiteY25" fmla="*/ 4380785 h 4739543"/>
              <a:gd name="connsiteX26" fmla="*/ 6336763 w 6465194"/>
              <a:gd name="connsiteY26" fmla="*/ 40105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104228 w 6465194"/>
              <a:gd name="connsiteY24" fmla="*/ 4464229 h 4739543"/>
              <a:gd name="connsiteX25" fmla="*/ 6214325 w 6465194"/>
              <a:gd name="connsiteY25" fmla="*/ 4380785 h 4739543"/>
              <a:gd name="connsiteX26" fmla="*/ 6336763 w 6465194"/>
              <a:gd name="connsiteY26" fmla="*/ 40105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104228 w 6465194"/>
              <a:gd name="connsiteY24" fmla="*/ 4464229 h 4739543"/>
              <a:gd name="connsiteX25" fmla="*/ 6214325 w 6465194"/>
              <a:gd name="connsiteY25" fmla="*/ 4247435 h 4739543"/>
              <a:gd name="connsiteX26" fmla="*/ 6336763 w 6465194"/>
              <a:gd name="connsiteY26" fmla="*/ 40105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623516 h 4739543"/>
              <a:gd name="connsiteX24" fmla="*/ 6104228 w 6465194"/>
              <a:gd name="connsiteY24" fmla="*/ 4464229 h 4739543"/>
              <a:gd name="connsiteX25" fmla="*/ 6214325 w 6465194"/>
              <a:gd name="connsiteY25" fmla="*/ 4247435 h 4739543"/>
              <a:gd name="connsiteX26" fmla="*/ 6317713 w 6465194"/>
              <a:gd name="connsiteY26" fmla="*/ 39343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579066 h 4739543"/>
              <a:gd name="connsiteX24" fmla="*/ 6104228 w 6465194"/>
              <a:gd name="connsiteY24" fmla="*/ 4464229 h 4739543"/>
              <a:gd name="connsiteX25" fmla="*/ 6214325 w 6465194"/>
              <a:gd name="connsiteY25" fmla="*/ 4247435 h 4739543"/>
              <a:gd name="connsiteX26" fmla="*/ 6317713 w 6465194"/>
              <a:gd name="connsiteY26" fmla="*/ 3934317 h 4739543"/>
              <a:gd name="connsiteX27" fmla="*/ 6465194 w 6465194"/>
              <a:gd name="connsiteY27" fmla="*/ 0 h 4739543"/>
              <a:gd name="connsiteX0" fmla="*/ 0 w 6465194"/>
              <a:gd name="connsiteY0" fmla="*/ 4739426 h 4739543"/>
              <a:gd name="connsiteX1" fmla="*/ 373487 w 6465194"/>
              <a:gd name="connsiteY1" fmla="*/ 4713668 h 4739543"/>
              <a:gd name="connsiteX2" fmla="*/ 708338 w 6465194"/>
              <a:gd name="connsiteY2" fmla="*/ 4739426 h 4739543"/>
              <a:gd name="connsiteX3" fmla="*/ 1120462 w 6465194"/>
              <a:gd name="connsiteY3" fmla="*/ 4700789 h 4739543"/>
              <a:gd name="connsiteX4" fmla="*/ 1326524 w 6465194"/>
              <a:gd name="connsiteY4" fmla="*/ 4713668 h 4739543"/>
              <a:gd name="connsiteX5" fmla="*/ 1545465 w 6465194"/>
              <a:gd name="connsiteY5" fmla="*/ 4700789 h 4739543"/>
              <a:gd name="connsiteX6" fmla="*/ 1815921 w 6465194"/>
              <a:gd name="connsiteY6" fmla="*/ 4726547 h 4739543"/>
              <a:gd name="connsiteX7" fmla="*/ 2189408 w 6465194"/>
              <a:gd name="connsiteY7" fmla="*/ 4662153 h 4739543"/>
              <a:gd name="connsiteX8" fmla="*/ 2434107 w 6465194"/>
              <a:gd name="connsiteY8" fmla="*/ 4687910 h 4739543"/>
              <a:gd name="connsiteX9" fmla="*/ 2768958 w 6465194"/>
              <a:gd name="connsiteY9" fmla="*/ 4675031 h 4739543"/>
              <a:gd name="connsiteX10" fmla="*/ 3039414 w 6465194"/>
              <a:gd name="connsiteY10" fmla="*/ 4700789 h 4739543"/>
              <a:gd name="connsiteX11" fmla="*/ 3258355 w 6465194"/>
              <a:gd name="connsiteY11" fmla="*/ 4675031 h 4739543"/>
              <a:gd name="connsiteX12" fmla="*/ 3515932 w 6465194"/>
              <a:gd name="connsiteY12" fmla="*/ 4700789 h 4739543"/>
              <a:gd name="connsiteX13" fmla="*/ 3670479 w 6465194"/>
              <a:gd name="connsiteY13" fmla="*/ 4675031 h 4739543"/>
              <a:gd name="connsiteX14" fmla="*/ 3966693 w 6465194"/>
              <a:gd name="connsiteY14" fmla="*/ 4700789 h 4739543"/>
              <a:gd name="connsiteX15" fmla="*/ 4340180 w 6465194"/>
              <a:gd name="connsiteY15" fmla="*/ 4713668 h 4739543"/>
              <a:gd name="connsiteX16" fmla="*/ 4597758 w 6465194"/>
              <a:gd name="connsiteY16" fmla="*/ 4675031 h 4739543"/>
              <a:gd name="connsiteX17" fmla="*/ 4829577 w 6465194"/>
              <a:gd name="connsiteY17" fmla="*/ 4662153 h 4739543"/>
              <a:gd name="connsiteX18" fmla="*/ 5035639 w 6465194"/>
              <a:gd name="connsiteY18" fmla="*/ 4675031 h 4739543"/>
              <a:gd name="connsiteX19" fmla="*/ 5190186 w 6465194"/>
              <a:gd name="connsiteY19" fmla="*/ 4636395 h 4739543"/>
              <a:gd name="connsiteX20" fmla="*/ 5422006 w 6465194"/>
              <a:gd name="connsiteY20" fmla="*/ 4649274 h 4739543"/>
              <a:gd name="connsiteX21" fmla="*/ 5589431 w 6465194"/>
              <a:gd name="connsiteY21" fmla="*/ 4623516 h 4739543"/>
              <a:gd name="connsiteX22" fmla="*/ 5795493 w 6465194"/>
              <a:gd name="connsiteY22" fmla="*/ 4636395 h 4739543"/>
              <a:gd name="connsiteX23" fmla="*/ 5950039 w 6465194"/>
              <a:gd name="connsiteY23" fmla="*/ 4579066 h 4739543"/>
              <a:gd name="connsiteX24" fmla="*/ 6104228 w 6465194"/>
              <a:gd name="connsiteY24" fmla="*/ 4464229 h 4739543"/>
              <a:gd name="connsiteX25" fmla="*/ 6214325 w 6465194"/>
              <a:gd name="connsiteY25" fmla="*/ 4247435 h 4739543"/>
              <a:gd name="connsiteX26" fmla="*/ 6317713 w 6465194"/>
              <a:gd name="connsiteY26" fmla="*/ 3934317 h 4739543"/>
              <a:gd name="connsiteX27" fmla="*/ 6465194 w 6465194"/>
              <a:gd name="connsiteY27" fmla="*/ 0 h 473954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50039 w 6560444"/>
              <a:gd name="connsiteY23" fmla="*/ 4585416 h 4745893"/>
              <a:gd name="connsiteX24" fmla="*/ 6104228 w 6560444"/>
              <a:gd name="connsiteY24" fmla="*/ 4470579 h 4745893"/>
              <a:gd name="connsiteX25" fmla="*/ 6214325 w 6560444"/>
              <a:gd name="connsiteY25" fmla="*/ 4253785 h 4745893"/>
              <a:gd name="connsiteX26" fmla="*/ 6317713 w 6560444"/>
              <a:gd name="connsiteY26" fmla="*/ 394066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50039 w 6560444"/>
              <a:gd name="connsiteY23" fmla="*/ 4585416 h 4745893"/>
              <a:gd name="connsiteX24" fmla="*/ 6104228 w 6560444"/>
              <a:gd name="connsiteY24" fmla="*/ 4470579 h 4745893"/>
              <a:gd name="connsiteX25" fmla="*/ 6214325 w 6560444"/>
              <a:gd name="connsiteY25" fmla="*/ 4253785 h 4745893"/>
              <a:gd name="connsiteX26" fmla="*/ 6393913 w 6560444"/>
              <a:gd name="connsiteY26" fmla="*/ 34009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50039 w 6560444"/>
              <a:gd name="connsiteY23" fmla="*/ 4585416 h 4745893"/>
              <a:gd name="connsiteX24" fmla="*/ 6104228 w 6560444"/>
              <a:gd name="connsiteY24" fmla="*/ 4470579 h 4745893"/>
              <a:gd name="connsiteX25" fmla="*/ 6214325 w 6560444"/>
              <a:gd name="connsiteY25" fmla="*/ 4253785 h 4745893"/>
              <a:gd name="connsiteX26" fmla="*/ 6393913 w 6560444"/>
              <a:gd name="connsiteY26" fmla="*/ 34009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50039 w 6560444"/>
              <a:gd name="connsiteY23" fmla="*/ 4585416 h 4745893"/>
              <a:gd name="connsiteX24" fmla="*/ 6104228 w 6560444"/>
              <a:gd name="connsiteY24" fmla="*/ 4470579 h 4745893"/>
              <a:gd name="connsiteX25" fmla="*/ 6201625 w 6560444"/>
              <a:gd name="connsiteY25" fmla="*/ 4120435 h 4745893"/>
              <a:gd name="connsiteX26" fmla="*/ 6393913 w 6560444"/>
              <a:gd name="connsiteY26" fmla="*/ 34009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50039 w 6560444"/>
              <a:gd name="connsiteY23" fmla="*/ 4585416 h 4745893"/>
              <a:gd name="connsiteX24" fmla="*/ 6066128 w 6560444"/>
              <a:gd name="connsiteY24" fmla="*/ 4388029 h 4745893"/>
              <a:gd name="connsiteX25" fmla="*/ 6201625 w 6560444"/>
              <a:gd name="connsiteY25" fmla="*/ 4120435 h 4745893"/>
              <a:gd name="connsiteX26" fmla="*/ 6393913 w 6560444"/>
              <a:gd name="connsiteY26" fmla="*/ 34009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30989 w 6560444"/>
              <a:gd name="connsiteY23" fmla="*/ 4534616 h 4745893"/>
              <a:gd name="connsiteX24" fmla="*/ 6066128 w 6560444"/>
              <a:gd name="connsiteY24" fmla="*/ 4388029 h 4745893"/>
              <a:gd name="connsiteX25" fmla="*/ 6201625 w 6560444"/>
              <a:gd name="connsiteY25" fmla="*/ 4120435 h 4745893"/>
              <a:gd name="connsiteX26" fmla="*/ 6393913 w 6560444"/>
              <a:gd name="connsiteY26" fmla="*/ 34009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30989 w 6560444"/>
              <a:gd name="connsiteY23" fmla="*/ 4534616 h 4745893"/>
              <a:gd name="connsiteX24" fmla="*/ 6066128 w 6560444"/>
              <a:gd name="connsiteY24" fmla="*/ 4388029 h 4745893"/>
              <a:gd name="connsiteX25" fmla="*/ 6265125 w 6560444"/>
              <a:gd name="connsiteY25" fmla="*/ 3929935 h 4745893"/>
              <a:gd name="connsiteX26" fmla="*/ 6393913 w 6560444"/>
              <a:gd name="connsiteY26" fmla="*/ 34009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30989 w 6560444"/>
              <a:gd name="connsiteY23" fmla="*/ 4534616 h 4745893"/>
              <a:gd name="connsiteX24" fmla="*/ 6066128 w 6560444"/>
              <a:gd name="connsiteY24" fmla="*/ 4388029 h 4745893"/>
              <a:gd name="connsiteX25" fmla="*/ 6265125 w 6560444"/>
              <a:gd name="connsiteY25" fmla="*/ 3929935 h 4745893"/>
              <a:gd name="connsiteX26" fmla="*/ 6393913 w 6560444"/>
              <a:gd name="connsiteY26" fmla="*/ 34009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30989 w 6560444"/>
              <a:gd name="connsiteY23" fmla="*/ 4534616 h 4745893"/>
              <a:gd name="connsiteX24" fmla="*/ 6066128 w 6560444"/>
              <a:gd name="connsiteY24" fmla="*/ 4388029 h 4745893"/>
              <a:gd name="connsiteX25" fmla="*/ 6265125 w 6560444"/>
              <a:gd name="connsiteY25" fmla="*/ 3929935 h 4745893"/>
              <a:gd name="connsiteX26" fmla="*/ 6425663 w 6560444"/>
              <a:gd name="connsiteY26" fmla="*/ 32231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30989 w 6560444"/>
              <a:gd name="connsiteY23" fmla="*/ 4534616 h 4745893"/>
              <a:gd name="connsiteX24" fmla="*/ 6066128 w 6560444"/>
              <a:gd name="connsiteY24" fmla="*/ 4388029 h 4745893"/>
              <a:gd name="connsiteX25" fmla="*/ 6271475 w 6560444"/>
              <a:gd name="connsiteY25" fmla="*/ 3764835 h 4745893"/>
              <a:gd name="connsiteX26" fmla="*/ 6425663 w 6560444"/>
              <a:gd name="connsiteY26" fmla="*/ 32231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30989 w 6560444"/>
              <a:gd name="connsiteY23" fmla="*/ 4534616 h 4745893"/>
              <a:gd name="connsiteX24" fmla="*/ 6097878 w 6560444"/>
              <a:gd name="connsiteY24" fmla="*/ 4248329 h 4745893"/>
              <a:gd name="connsiteX25" fmla="*/ 6271475 w 6560444"/>
              <a:gd name="connsiteY25" fmla="*/ 3764835 h 4745893"/>
              <a:gd name="connsiteX26" fmla="*/ 6425663 w 6560444"/>
              <a:gd name="connsiteY26" fmla="*/ 32231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75439 w 6560444"/>
              <a:gd name="connsiteY23" fmla="*/ 4477466 h 4745893"/>
              <a:gd name="connsiteX24" fmla="*/ 6097878 w 6560444"/>
              <a:gd name="connsiteY24" fmla="*/ 4248329 h 4745893"/>
              <a:gd name="connsiteX25" fmla="*/ 6271475 w 6560444"/>
              <a:gd name="connsiteY25" fmla="*/ 3764835 h 4745893"/>
              <a:gd name="connsiteX26" fmla="*/ 6425663 w 6560444"/>
              <a:gd name="connsiteY26" fmla="*/ 32231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75439 w 6560444"/>
              <a:gd name="connsiteY23" fmla="*/ 4477466 h 4745893"/>
              <a:gd name="connsiteX24" fmla="*/ 6161378 w 6560444"/>
              <a:gd name="connsiteY24" fmla="*/ 4127679 h 4745893"/>
              <a:gd name="connsiteX25" fmla="*/ 6271475 w 6560444"/>
              <a:gd name="connsiteY25" fmla="*/ 3764835 h 4745893"/>
              <a:gd name="connsiteX26" fmla="*/ 6425663 w 6560444"/>
              <a:gd name="connsiteY26" fmla="*/ 3223117 h 4745893"/>
              <a:gd name="connsiteX27" fmla="*/ 6560444 w 6560444"/>
              <a:gd name="connsiteY27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75439 w 6560444"/>
              <a:gd name="connsiteY23" fmla="*/ 4477466 h 4745893"/>
              <a:gd name="connsiteX24" fmla="*/ 6161378 w 6560444"/>
              <a:gd name="connsiteY24" fmla="*/ 4127679 h 4745893"/>
              <a:gd name="connsiteX25" fmla="*/ 6425663 w 6560444"/>
              <a:gd name="connsiteY25" fmla="*/ 3223117 h 4745893"/>
              <a:gd name="connsiteX26" fmla="*/ 6560444 w 6560444"/>
              <a:gd name="connsiteY26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75439 w 6560444"/>
              <a:gd name="connsiteY23" fmla="*/ 4477466 h 4745893"/>
              <a:gd name="connsiteX24" fmla="*/ 6161378 w 6560444"/>
              <a:gd name="connsiteY24" fmla="*/ 4127679 h 4745893"/>
              <a:gd name="connsiteX25" fmla="*/ 6425663 w 6560444"/>
              <a:gd name="connsiteY25" fmla="*/ 3223117 h 4745893"/>
              <a:gd name="connsiteX26" fmla="*/ 6560444 w 6560444"/>
              <a:gd name="connsiteY26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75439 w 6560444"/>
              <a:gd name="connsiteY23" fmla="*/ 4477466 h 4745893"/>
              <a:gd name="connsiteX24" fmla="*/ 6161378 w 6560444"/>
              <a:gd name="connsiteY24" fmla="*/ 4127679 h 4745893"/>
              <a:gd name="connsiteX25" fmla="*/ 6425663 w 6560444"/>
              <a:gd name="connsiteY25" fmla="*/ 3223117 h 4745893"/>
              <a:gd name="connsiteX26" fmla="*/ 6560444 w 6560444"/>
              <a:gd name="connsiteY26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75439 w 6560444"/>
              <a:gd name="connsiteY23" fmla="*/ 4477466 h 4745893"/>
              <a:gd name="connsiteX24" fmla="*/ 6161378 w 6560444"/>
              <a:gd name="connsiteY24" fmla="*/ 4127679 h 4745893"/>
              <a:gd name="connsiteX25" fmla="*/ 6425663 w 6560444"/>
              <a:gd name="connsiteY25" fmla="*/ 3223117 h 4745893"/>
              <a:gd name="connsiteX26" fmla="*/ 6560444 w 6560444"/>
              <a:gd name="connsiteY26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5975439 w 6560444"/>
              <a:gd name="connsiteY23" fmla="*/ 4477466 h 4745893"/>
              <a:gd name="connsiteX24" fmla="*/ 6193128 w 6560444"/>
              <a:gd name="connsiteY24" fmla="*/ 4127679 h 4745893"/>
              <a:gd name="connsiteX25" fmla="*/ 6425663 w 6560444"/>
              <a:gd name="connsiteY25" fmla="*/ 3223117 h 4745893"/>
              <a:gd name="connsiteX26" fmla="*/ 6560444 w 6560444"/>
              <a:gd name="connsiteY26" fmla="*/ 0 h 4745893"/>
              <a:gd name="connsiteX0" fmla="*/ 0 w 6560444"/>
              <a:gd name="connsiteY0" fmla="*/ 4745776 h 4745893"/>
              <a:gd name="connsiteX1" fmla="*/ 373487 w 6560444"/>
              <a:gd name="connsiteY1" fmla="*/ 4720018 h 4745893"/>
              <a:gd name="connsiteX2" fmla="*/ 708338 w 6560444"/>
              <a:gd name="connsiteY2" fmla="*/ 4745776 h 4745893"/>
              <a:gd name="connsiteX3" fmla="*/ 1120462 w 6560444"/>
              <a:gd name="connsiteY3" fmla="*/ 4707139 h 4745893"/>
              <a:gd name="connsiteX4" fmla="*/ 1326524 w 6560444"/>
              <a:gd name="connsiteY4" fmla="*/ 4720018 h 4745893"/>
              <a:gd name="connsiteX5" fmla="*/ 1545465 w 6560444"/>
              <a:gd name="connsiteY5" fmla="*/ 4707139 h 4745893"/>
              <a:gd name="connsiteX6" fmla="*/ 1815921 w 6560444"/>
              <a:gd name="connsiteY6" fmla="*/ 4732897 h 4745893"/>
              <a:gd name="connsiteX7" fmla="*/ 2189408 w 6560444"/>
              <a:gd name="connsiteY7" fmla="*/ 4668503 h 4745893"/>
              <a:gd name="connsiteX8" fmla="*/ 2434107 w 6560444"/>
              <a:gd name="connsiteY8" fmla="*/ 4694260 h 4745893"/>
              <a:gd name="connsiteX9" fmla="*/ 2768958 w 6560444"/>
              <a:gd name="connsiteY9" fmla="*/ 4681381 h 4745893"/>
              <a:gd name="connsiteX10" fmla="*/ 3039414 w 6560444"/>
              <a:gd name="connsiteY10" fmla="*/ 4707139 h 4745893"/>
              <a:gd name="connsiteX11" fmla="*/ 3258355 w 6560444"/>
              <a:gd name="connsiteY11" fmla="*/ 4681381 h 4745893"/>
              <a:gd name="connsiteX12" fmla="*/ 3515932 w 6560444"/>
              <a:gd name="connsiteY12" fmla="*/ 4707139 h 4745893"/>
              <a:gd name="connsiteX13" fmla="*/ 3670479 w 6560444"/>
              <a:gd name="connsiteY13" fmla="*/ 4681381 h 4745893"/>
              <a:gd name="connsiteX14" fmla="*/ 3966693 w 6560444"/>
              <a:gd name="connsiteY14" fmla="*/ 4707139 h 4745893"/>
              <a:gd name="connsiteX15" fmla="*/ 4340180 w 6560444"/>
              <a:gd name="connsiteY15" fmla="*/ 4720018 h 4745893"/>
              <a:gd name="connsiteX16" fmla="*/ 4597758 w 6560444"/>
              <a:gd name="connsiteY16" fmla="*/ 4681381 h 4745893"/>
              <a:gd name="connsiteX17" fmla="*/ 4829577 w 6560444"/>
              <a:gd name="connsiteY17" fmla="*/ 4668503 h 4745893"/>
              <a:gd name="connsiteX18" fmla="*/ 5035639 w 6560444"/>
              <a:gd name="connsiteY18" fmla="*/ 4681381 h 4745893"/>
              <a:gd name="connsiteX19" fmla="*/ 5190186 w 6560444"/>
              <a:gd name="connsiteY19" fmla="*/ 4642745 h 4745893"/>
              <a:gd name="connsiteX20" fmla="*/ 5422006 w 6560444"/>
              <a:gd name="connsiteY20" fmla="*/ 4655624 h 4745893"/>
              <a:gd name="connsiteX21" fmla="*/ 5589431 w 6560444"/>
              <a:gd name="connsiteY21" fmla="*/ 4629866 h 4745893"/>
              <a:gd name="connsiteX22" fmla="*/ 5795493 w 6560444"/>
              <a:gd name="connsiteY22" fmla="*/ 4642745 h 4745893"/>
              <a:gd name="connsiteX23" fmla="*/ 6000839 w 6560444"/>
              <a:gd name="connsiteY23" fmla="*/ 4496516 h 4745893"/>
              <a:gd name="connsiteX24" fmla="*/ 6193128 w 6560444"/>
              <a:gd name="connsiteY24" fmla="*/ 4127679 h 4745893"/>
              <a:gd name="connsiteX25" fmla="*/ 6425663 w 6560444"/>
              <a:gd name="connsiteY25" fmla="*/ 3223117 h 4745893"/>
              <a:gd name="connsiteX26" fmla="*/ 6560444 w 6560444"/>
              <a:gd name="connsiteY26" fmla="*/ 0 h 474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60444" h="4745893">
                <a:moveTo>
                  <a:pt x="0" y="4745776"/>
                </a:moveTo>
                <a:cubicBezTo>
                  <a:pt x="127715" y="4732897"/>
                  <a:pt x="255431" y="4720018"/>
                  <a:pt x="373487" y="4720018"/>
                </a:cubicBezTo>
                <a:cubicBezTo>
                  <a:pt x="491543" y="4720018"/>
                  <a:pt x="583842" y="4747922"/>
                  <a:pt x="708338" y="4745776"/>
                </a:cubicBezTo>
                <a:cubicBezTo>
                  <a:pt x="832834" y="4743630"/>
                  <a:pt x="1017431" y="4711432"/>
                  <a:pt x="1120462" y="4707139"/>
                </a:cubicBezTo>
                <a:cubicBezTo>
                  <a:pt x="1223493" y="4702846"/>
                  <a:pt x="1255690" y="4720018"/>
                  <a:pt x="1326524" y="4720018"/>
                </a:cubicBezTo>
                <a:cubicBezTo>
                  <a:pt x="1397358" y="4720018"/>
                  <a:pt x="1463899" y="4704993"/>
                  <a:pt x="1545465" y="4707139"/>
                </a:cubicBezTo>
                <a:cubicBezTo>
                  <a:pt x="1627031" y="4709285"/>
                  <a:pt x="1708597" y="4739336"/>
                  <a:pt x="1815921" y="4732897"/>
                </a:cubicBezTo>
                <a:cubicBezTo>
                  <a:pt x="1923245" y="4726458"/>
                  <a:pt x="2086377" y="4674942"/>
                  <a:pt x="2189408" y="4668503"/>
                </a:cubicBezTo>
                <a:cubicBezTo>
                  <a:pt x="2292439" y="4662064"/>
                  <a:pt x="2337515" y="4692114"/>
                  <a:pt x="2434107" y="4694260"/>
                </a:cubicBezTo>
                <a:cubicBezTo>
                  <a:pt x="2530699" y="4696406"/>
                  <a:pt x="2668074" y="4679235"/>
                  <a:pt x="2768958" y="4681381"/>
                </a:cubicBezTo>
                <a:cubicBezTo>
                  <a:pt x="2869842" y="4683527"/>
                  <a:pt x="2957848" y="4707139"/>
                  <a:pt x="3039414" y="4707139"/>
                </a:cubicBezTo>
                <a:cubicBezTo>
                  <a:pt x="3120980" y="4707139"/>
                  <a:pt x="3178935" y="4681381"/>
                  <a:pt x="3258355" y="4681381"/>
                </a:cubicBezTo>
                <a:cubicBezTo>
                  <a:pt x="3337775" y="4681381"/>
                  <a:pt x="3447245" y="4707139"/>
                  <a:pt x="3515932" y="4707139"/>
                </a:cubicBezTo>
                <a:cubicBezTo>
                  <a:pt x="3584619" y="4707139"/>
                  <a:pt x="3595352" y="4681381"/>
                  <a:pt x="3670479" y="4681381"/>
                </a:cubicBezTo>
                <a:cubicBezTo>
                  <a:pt x="3745606" y="4681381"/>
                  <a:pt x="3855076" y="4700699"/>
                  <a:pt x="3966693" y="4707139"/>
                </a:cubicBezTo>
                <a:cubicBezTo>
                  <a:pt x="4078310" y="4713578"/>
                  <a:pt x="4235003" y="4724311"/>
                  <a:pt x="4340180" y="4720018"/>
                </a:cubicBezTo>
                <a:cubicBezTo>
                  <a:pt x="4445357" y="4715725"/>
                  <a:pt x="4516192" y="4689967"/>
                  <a:pt x="4597758" y="4681381"/>
                </a:cubicBezTo>
                <a:cubicBezTo>
                  <a:pt x="4679324" y="4672795"/>
                  <a:pt x="4756597" y="4668503"/>
                  <a:pt x="4829577" y="4668503"/>
                </a:cubicBezTo>
                <a:cubicBezTo>
                  <a:pt x="4902557" y="4668503"/>
                  <a:pt x="4975538" y="4685674"/>
                  <a:pt x="5035639" y="4681381"/>
                </a:cubicBezTo>
                <a:cubicBezTo>
                  <a:pt x="5095740" y="4677088"/>
                  <a:pt x="5125792" y="4647038"/>
                  <a:pt x="5190186" y="4642745"/>
                </a:cubicBezTo>
                <a:cubicBezTo>
                  <a:pt x="5254581" y="4638452"/>
                  <a:pt x="5355465" y="4657770"/>
                  <a:pt x="5422006" y="4655624"/>
                </a:cubicBezTo>
                <a:cubicBezTo>
                  <a:pt x="5488547" y="4653478"/>
                  <a:pt x="5527183" y="4632012"/>
                  <a:pt x="5589431" y="4629866"/>
                </a:cubicBezTo>
                <a:cubicBezTo>
                  <a:pt x="5651679" y="4627720"/>
                  <a:pt x="5726925" y="4664970"/>
                  <a:pt x="5795493" y="4642745"/>
                </a:cubicBezTo>
                <a:cubicBezTo>
                  <a:pt x="5864061" y="4620520"/>
                  <a:pt x="5934567" y="4582360"/>
                  <a:pt x="6000839" y="4496516"/>
                </a:cubicBezTo>
                <a:cubicBezTo>
                  <a:pt x="6067112" y="4410672"/>
                  <a:pt x="6122324" y="4339912"/>
                  <a:pt x="6193128" y="4127679"/>
                </a:cubicBezTo>
                <a:cubicBezTo>
                  <a:pt x="6263932" y="3915446"/>
                  <a:pt x="6289302" y="3911063"/>
                  <a:pt x="6425663" y="3223117"/>
                </a:cubicBezTo>
                <a:cubicBezTo>
                  <a:pt x="6527800" y="2736403"/>
                  <a:pt x="6528247" y="1812701"/>
                  <a:pt x="6560444" y="0"/>
                </a:cubicBezTo>
              </a:path>
            </a:pathLst>
          </a:custGeom>
          <a:noFill/>
          <a:ln w="4762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4" name="Grupo 23"/>
          <p:cNvGrpSpPr/>
          <p:nvPr/>
        </p:nvGrpSpPr>
        <p:grpSpPr>
          <a:xfrm>
            <a:off x="4824536" y="4573577"/>
            <a:ext cx="3252148" cy="1087671"/>
            <a:chOff x="4938466" y="4526424"/>
            <a:chExt cx="3252148" cy="1087671"/>
          </a:xfrm>
        </p:grpSpPr>
        <p:sp>
          <p:nvSpPr>
            <p:cNvPr id="25" name="CuadroTexto 24"/>
            <p:cNvSpPr txBox="1"/>
            <p:nvPr/>
          </p:nvSpPr>
          <p:spPr>
            <a:xfrm>
              <a:off x="4938466" y="4526424"/>
              <a:ext cx="2339752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2000" dirty="0">
                  <a:solidFill>
                    <a:schemeClr val="bg2">
                      <a:lumMod val="75000"/>
                    </a:schemeClr>
                  </a:solidFill>
                  <a:latin typeface="+mj-lt"/>
                  <a:cs typeface="Aparajita" panose="020B0604020202020204" pitchFamily="34" charset="0"/>
                </a:rPr>
                <a:t>1700 </a:t>
              </a:r>
            </a:p>
            <a:p>
              <a:pPr algn="r"/>
              <a:r>
                <a:rPr lang="es-MX" sz="2000" dirty="0">
                  <a:solidFill>
                    <a:schemeClr val="bg2">
                      <a:lumMod val="75000"/>
                    </a:schemeClr>
                  </a:solidFill>
                  <a:latin typeface="+mj-lt"/>
                  <a:cs typeface="Aparajita" panose="020B0604020202020204" pitchFamily="34" charset="0"/>
                </a:rPr>
                <a:t>utilización</a:t>
              </a:r>
            </a:p>
            <a:p>
              <a:pPr algn="r"/>
              <a:r>
                <a:rPr lang="es-MX" sz="2000" dirty="0">
                  <a:solidFill>
                    <a:schemeClr val="bg2">
                      <a:lumMod val="75000"/>
                    </a:schemeClr>
                  </a:solidFill>
                  <a:latin typeface="+mj-lt"/>
                  <a:cs typeface="Aparajita" panose="020B0604020202020204" pitchFamily="34" charset="0"/>
                </a:rPr>
                <a:t>del carbón</a:t>
              </a:r>
            </a:p>
          </p:txBody>
        </p:sp>
        <p:cxnSp>
          <p:nvCxnSpPr>
            <p:cNvPr id="26" name="Conector recto de flecha 25"/>
            <p:cNvCxnSpPr>
              <a:stCxn id="25" idx="3"/>
            </p:cNvCxnSpPr>
            <p:nvPr/>
          </p:nvCxnSpPr>
          <p:spPr>
            <a:xfrm>
              <a:off x="7278218" y="5034256"/>
              <a:ext cx="912396" cy="579839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o 26"/>
          <p:cNvGrpSpPr/>
          <p:nvPr/>
        </p:nvGrpSpPr>
        <p:grpSpPr>
          <a:xfrm>
            <a:off x="5809733" y="2860256"/>
            <a:ext cx="2744606" cy="1491402"/>
            <a:chOff x="5993557" y="2832497"/>
            <a:chExt cx="2744606" cy="1491402"/>
          </a:xfrm>
        </p:grpSpPr>
        <p:sp>
          <p:nvSpPr>
            <p:cNvPr id="28" name="CuadroTexto 27"/>
            <p:cNvSpPr txBox="1"/>
            <p:nvPr/>
          </p:nvSpPr>
          <p:spPr>
            <a:xfrm>
              <a:off x="5993557" y="2832497"/>
              <a:ext cx="2288850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2000" dirty="0">
                  <a:solidFill>
                    <a:schemeClr val="bg2">
                      <a:lumMod val="75000"/>
                    </a:schemeClr>
                  </a:solidFill>
                  <a:latin typeface="+mj-lt"/>
                  <a:cs typeface="Aparajita" panose="020B0604020202020204" pitchFamily="34" charset="0"/>
                </a:rPr>
                <a:t>1930 </a:t>
              </a:r>
            </a:p>
            <a:p>
              <a:pPr algn="r"/>
              <a:r>
                <a:rPr lang="es-MX" sz="2000" dirty="0">
                  <a:solidFill>
                    <a:schemeClr val="bg2">
                      <a:lumMod val="75000"/>
                    </a:schemeClr>
                  </a:solidFill>
                  <a:latin typeface="+mj-lt"/>
                  <a:cs typeface="Aparajita" panose="020B0604020202020204" pitchFamily="34" charset="0"/>
                </a:rPr>
                <a:t>utilización </a:t>
              </a:r>
            </a:p>
            <a:p>
              <a:pPr algn="r"/>
              <a:r>
                <a:rPr lang="es-MX" sz="2000" dirty="0">
                  <a:solidFill>
                    <a:schemeClr val="bg2">
                      <a:lumMod val="75000"/>
                    </a:schemeClr>
                  </a:solidFill>
                  <a:latin typeface="+mj-lt"/>
                  <a:cs typeface="Aparajita" panose="020B0604020202020204" pitchFamily="34" charset="0"/>
                </a:rPr>
                <a:t>del petróleo</a:t>
              </a:r>
            </a:p>
          </p:txBody>
        </p:sp>
        <p:cxnSp>
          <p:nvCxnSpPr>
            <p:cNvPr id="29" name="Conector recto de flecha 28"/>
            <p:cNvCxnSpPr/>
            <p:nvPr/>
          </p:nvCxnSpPr>
          <p:spPr>
            <a:xfrm>
              <a:off x="8235468" y="3880430"/>
              <a:ext cx="502695" cy="443469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4 CuadroTexto"/>
          <p:cNvSpPr txBox="1"/>
          <p:nvPr/>
        </p:nvSpPr>
        <p:spPr>
          <a:xfrm>
            <a:off x="6670533" y="862739"/>
            <a:ext cx="248376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7,500  </a:t>
            </a:r>
          </a:p>
          <a:p>
            <a:pPr algn="ctr"/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2316050" y="1377243"/>
            <a:ext cx="3829248" cy="2853509"/>
            <a:chOff x="3873210" y="-2966610"/>
            <a:chExt cx="3829248" cy="2853509"/>
          </a:xfrm>
        </p:grpSpPr>
        <p:pic>
          <p:nvPicPr>
            <p:cNvPr id="20" name="5 Imagen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13"/>
            <a:stretch/>
          </p:blipFill>
          <p:spPr>
            <a:xfrm>
              <a:off x="3873210" y="-2966610"/>
              <a:ext cx="3829248" cy="2853509"/>
            </a:xfrm>
            <a:prstGeom prst="rect">
              <a:avLst/>
            </a:prstGeom>
            <a:effectLst>
              <a:outerShdw blurRad="88900" dist="63500" dir="2700000" algn="tl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9" name="CuadroTexto 8"/>
            <p:cNvSpPr txBox="1"/>
            <p:nvPr/>
          </p:nvSpPr>
          <p:spPr>
            <a:xfrm>
              <a:off x="5363556" y="-2321977"/>
              <a:ext cx="222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/>
                <a:t>1.5 </a:t>
              </a:r>
              <a:r>
                <a:rPr lang="es-MX" sz="2400" b="1" dirty="0" err="1"/>
                <a:t>KWh</a:t>
              </a:r>
              <a:r>
                <a:rPr lang="es-MX" sz="2400" b="1" dirty="0"/>
                <a:t> día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2300508" y="1379531"/>
            <a:ext cx="3925218" cy="2943914"/>
            <a:chOff x="9845390" y="-1539855"/>
            <a:chExt cx="3925218" cy="2943914"/>
          </a:xfrm>
        </p:grpSpPr>
        <p:pic>
          <p:nvPicPr>
            <p:cNvPr id="21" name="9 Imagen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390" y="-1539855"/>
              <a:ext cx="3925218" cy="2943914"/>
            </a:xfrm>
            <a:prstGeom prst="rect">
              <a:avLst/>
            </a:prstGeom>
            <a:effectLst>
              <a:outerShdw blurRad="88900" dist="63500" dir="2700000" algn="tl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32" name="CuadroTexto 31"/>
            <p:cNvSpPr txBox="1"/>
            <p:nvPr/>
          </p:nvSpPr>
          <p:spPr>
            <a:xfrm>
              <a:off x="10476656" y="-1323528"/>
              <a:ext cx="222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/>
                <a:t>6 </a:t>
              </a:r>
              <a:r>
                <a:rPr lang="es-MX" sz="2400" b="1" dirty="0" err="1"/>
                <a:t>KWh</a:t>
              </a:r>
              <a:r>
                <a:rPr lang="es-MX" sz="2400" b="1" dirty="0"/>
                <a:t> día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2290975" y="1363055"/>
            <a:ext cx="4537469" cy="3023778"/>
            <a:chOff x="9850757" y="1793632"/>
            <a:chExt cx="4537469" cy="3023778"/>
          </a:xfrm>
        </p:grpSpPr>
        <p:pic>
          <p:nvPicPr>
            <p:cNvPr id="22" name="15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72"/>
            <a:stretch/>
          </p:blipFill>
          <p:spPr>
            <a:xfrm>
              <a:off x="9850757" y="1793632"/>
              <a:ext cx="4164592" cy="3023778"/>
            </a:xfrm>
            <a:prstGeom prst="rect">
              <a:avLst/>
            </a:prstGeom>
            <a:effectLst>
              <a:outerShdw blurRad="88900" dist="63500" dir="2700000" algn="tl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34" name="CuadroTexto 33"/>
            <p:cNvSpPr txBox="1"/>
            <p:nvPr/>
          </p:nvSpPr>
          <p:spPr>
            <a:xfrm>
              <a:off x="12163425" y="2202503"/>
              <a:ext cx="222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/>
                <a:t>15 </a:t>
              </a:r>
              <a:r>
                <a:rPr lang="es-MX" sz="2400" b="1" dirty="0" err="1"/>
                <a:t>KWh</a:t>
              </a:r>
              <a:r>
                <a:rPr lang="es-MX" sz="2400" b="1" dirty="0"/>
                <a:t> día</a:t>
              </a: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2285944" y="1351802"/>
            <a:ext cx="4304425" cy="3085310"/>
            <a:chOff x="10152169" y="5330660"/>
            <a:chExt cx="4304425" cy="3085310"/>
          </a:xfrm>
        </p:grpSpPr>
        <p:pic>
          <p:nvPicPr>
            <p:cNvPr id="23" name="19 Imagen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5"/>
            <a:stretch/>
          </p:blipFill>
          <p:spPr>
            <a:xfrm>
              <a:off x="10152169" y="5330660"/>
              <a:ext cx="4304425" cy="3085310"/>
            </a:xfrm>
            <a:prstGeom prst="rect">
              <a:avLst/>
            </a:prstGeom>
            <a:effectLst>
              <a:outerShdw blurRad="88900" dist="63500" dir="2700000" algn="tl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36" name="CuadroTexto 35"/>
            <p:cNvSpPr txBox="1"/>
            <p:nvPr/>
          </p:nvSpPr>
          <p:spPr>
            <a:xfrm>
              <a:off x="11049105" y="5458158"/>
              <a:ext cx="222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/>
                <a:t>30 </a:t>
              </a:r>
              <a:r>
                <a:rPr lang="es-MX" sz="2400" b="1" dirty="0" err="1"/>
                <a:t>KWh</a:t>
              </a:r>
              <a:r>
                <a:rPr lang="es-MX" sz="2400" b="1" dirty="0"/>
                <a:t> día</a:t>
              </a:r>
            </a:p>
          </p:txBody>
        </p:sp>
      </p:grpSp>
      <p:sp>
        <p:nvSpPr>
          <p:cNvPr id="38" name="14 CuadroTexto"/>
          <p:cNvSpPr txBox="1"/>
          <p:nvPr/>
        </p:nvSpPr>
        <p:spPr>
          <a:xfrm>
            <a:off x="2544023" y="755993"/>
            <a:ext cx="52251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Aumento de la capacidad per cápita</a:t>
            </a:r>
          </a:p>
          <a:p>
            <a:r>
              <a:rPr lang="es-MX" sz="16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de consumo de energía</a:t>
            </a:r>
          </a:p>
        </p:txBody>
      </p:sp>
    </p:spTree>
    <p:extLst>
      <p:ext uri="{BB962C8B-B14F-4D97-AF65-F5344CB8AC3E}">
        <p14:creationId xmlns:p14="http://schemas.microsoft.com/office/powerpoint/2010/main" val="27872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9" b="1028"/>
          <a:stretch/>
        </p:blipFill>
        <p:spPr>
          <a:xfrm>
            <a:off x="0" y="730801"/>
            <a:ext cx="9144000" cy="5811322"/>
          </a:xfrm>
          <a:prstGeom prst="rect">
            <a:avLst/>
          </a:prstGeom>
        </p:spPr>
      </p:pic>
      <p:sp>
        <p:nvSpPr>
          <p:cNvPr id="100" name="7 CuadroTexto"/>
          <p:cNvSpPr txBox="1"/>
          <p:nvPr/>
        </p:nvSpPr>
        <p:spPr>
          <a:xfrm>
            <a:off x="-1332656" y="4725144"/>
            <a:ext cx="45618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32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2017</a:t>
            </a:r>
          </a:p>
          <a:p>
            <a:pPr algn="r"/>
            <a:r>
              <a:rPr lang="es-MX" sz="4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ppm</a:t>
            </a:r>
          </a:p>
        </p:txBody>
      </p:sp>
      <p:sp>
        <p:nvSpPr>
          <p:cNvPr id="101" name="7 CuadroTexto"/>
          <p:cNvSpPr txBox="1"/>
          <p:nvPr/>
        </p:nvSpPr>
        <p:spPr>
          <a:xfrm>
            <a:off x="6221720" y="932527"/>
            <a:ext cx="319374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2050</a:t>
            </a:r>
          </a:p>
          <a:p>
            <a:r>
              <a:rPr lang="es-MX" sz="4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ppm</a:t>
            </a:r>
          </a:p>
        </p:txBody>
      </p:sp>
      <p:sp>
        <p:nvSpPr>
          <p:cNvPr id="102" name="Forma libre 101"/>
          <p:cNvSpPr/>
          <p:nvPr/>
        </p:nvSpPr>
        <p:spPr>
          <a:xfrm>
            <a:off x="3229237" y="2132856"/>
            <a:ext cx="4151074" cy="3528392"/>
          </a:xfrm>
          <a:custGeom>
            <a:avLst/>
            <a:gdLst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3846286 w 4731658"/>
              <a:gd name="connsiteY3" fmla="*/ 1480457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1658" h="3062514">
                <a:moveTo>
                  <a:pt x="0" y="3062514"/>
                </a:moveTo>
                <a:cubicBezTo>
                  <a:pt x="411238" y="3017762"/>
                  <a:pt x="822477" y="2973010"/>
                  <a:pt x="1277258" y="2844800"/>
                </a:cubicBezTo>
                <a:cubicBezTo>
                  <a:pt x="1732039" y="2716590"/>
                  <a:pt x="2265530" y="2561984"/>
                  <a:pt x="2728686" y="2293257"/>
                </a:cubicBezTo>
                <a:cubicBezTo>
                  <a:pt x="3191842" y="2024530"/>
                  <a:pt x="3722363" y="1614645"/>
                  <a:pt x="4056192" y="1232436"/>
                </a:cubicBezTo>
                <a:cubicBezTo>
                  <a:pt x="4353831" y="839204"/>
                  <a:pt x="4492077" y="549124"/>
                  <a:pt x="4731658" y="0"/>
                </a:cubicBezTo>
              </a:path>
            </a:pathLst>
          </a:custGeom>
          <a:noFill/>
          <a:ln w="6032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0"/>
          <a:stretch/>
        </p:blipFill>
        <p:spPr>
          <a:xfrm>
            <a:off x="0" y="730800"/>
            <a:ext cx="9144000" cy="581132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40238" y="1482944"/>
            <a:ext cx="9068267" cy="2338454"/>
            <a:chOff x="40238" y="1482944"/>
            <a:chExt cx="9068267" cy="233845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8" y="2816434"/>
              <a:ext cx="1091885" cy="873508"/>
            </a:xfrm>
            <a:prstGeom prst="rect">
              <a:avLst/>
            </a:prstGeom>
          </p:spPr>
        </p:pic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413" y="2864250"/>
              <a:ext cx="931206" cy="744965"/>
            </a:xfrm>
            <a:prstGeom prst="rect">
              <a:avLst/>
            </a:prstGeom>
          </p:spPr>
        </p:pic>
        <p:pic>
          <p:nvPicPr>
            <p:cNvPr id="58" name="Imagen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8715" y="2940681"/>
              <a:ext cx="1100896" cy="880717"/>
            </a:xfrm>
            <a:prstGeom prst="rect">
              <a:avLst/>
            </a:prstGeom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681" y="2857007"/>
              <a:ext cx="949854" cy="759883"/>
            </a:xfrm>
            <a:prstGeom prst="rect">
              <a:avLst/>
            </a:prstGeom>
          </p:spPr>
        </p:pic>
        <p:pic>
          <p:nvPicPr>
            <p:cNvPr id="60" name="Imagen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074" y="2680933"/>
              <a:ext cx="732536" cy="58602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727" y="2203515"/>
              <a:ext cx="264567" cy="368359"/>
            </a:xfrm>
            <a:prstGeom prst="rect">
              <a:avLst/>
            </a:prstGeom>
          </p:spPr>
        </p:pic>
        <p:pic>
          <p:nvPicPr>
            <p:cNvPr id="61" name="Imagen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675" y="2289187"/>
              <a:ext cx="264567" cy="368359"/>
            </a:xfrm>
            <a:prstGeom prst="rect">
              <a:avLst/>
            </a:prstGeom>
          </p:spPr>
        </p:pic>
        <p:pic>
          <p:nvPicPr>
            <p:cNvPr id="62" name="Imagen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9241" y="2232368"/>
              <a:ext cx="264567" cy="368359"/>
            </a:xfrm>
            <a:prstGeom prst="rect">
              <a:avLst/>
            </a:prstGeom>
          </p:spPr>
        </p:pic>
        <p:pic>
          <p:nvPicPr>
            <p:cNvPr id="63" name="Imagen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582" y="2131049"/>
              <a:ext cx="264567" cy="368359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85" y="2084203"/>
              <a:ext cx="264567" cy="368359"/>
            </a:xfrm>
            <a:prstGeom prst="rect">
              <a:avLst/>
            </a:prstGeom>
          </p:spPr>
        </p:pic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19" y="2115547"/>
              <a:ext cx="264567" cy="368359"/>
            </a:xfrm>
            <a:prstGeom prst="rect">
              <a:avLst/>
            </a:prstGeom>
          </p:spPr>
        </p:pic>
        <p:pic>
          <p:nvPicPr>
            <p:cNvPr id="66" name="Imagen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321" y="2143483"/>
              <a:ext cx="264567" cy="368359"/>
            </a:xfrm>
            <a:prstGeom prst="rect">
              <a:avLst/>
            </a:prstGeom>
          </p:spPr>
        </p:pic>
        <p:pic>
          <p:nvPicPr>
            <p:cNvPr id="67" name="Imagen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533" y="1774900"/>
              <a:ext cx="226117" cy="314825"/>
            </a:xfrm>
            <a:prstGeom prst="rect">
              <a:avLst/>
            </a:prstGeom>
          </p:spPr>
        </p:pic>
        <p:pic>
          <p:nvPicPr>
            <p:cNvPr id="68" name="Imagen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649" y="1742046"/>
              <a:ext cx="208904" cy="290859"/>
            </a:xfrm>
            <a:prstGeom prst="rect">
              <a:avLst/>
            </a:prstGeom>
          </p:spPr>
        </p:pic>
        <p:pic>
          <p:nvPicPr>
            <p:cNvPr id="69" name="Imagen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7336" y="1842125"/>
              <a:ext cx="201055" cy="279931"/>
            </a:xfrm>
            <a:prstGeom prst="rect">
              <a:avLst/>
            </a:prstGeom>
          </p:spPr>
        </p:pic>
        <p:pic>
          <p:nvPicPr>
            <p:cNvPr id="70" name="Imagen 6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572" y="1742046"/>
              <a:ext cx="205264" cy="285791"/>
            </a:xfrm>
            <a:prstGeom prst="rect">
              <a:avLst/>
            </a:prstGeom>
          </p:spPr>
        </p:pic>
        <p:pic>
          <p:nvPicPr>
            <p:cNvPr id="71" name="Imagen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148" y="1766526"/>
              <a:ext cx="202330" cy="281706"/>
            </a:xfrm>
            <a:prstGeom prst="rect">
              <a:avLst/>
            </a:prstGeom>
          </p:spPr>
        </p:pic>
        <p:pic>
          <p:nvPicPr>
            <p:cNvPr id="72" name="Imagen 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461" y="1789144"/>
              <a:ext cx="202330" cy="281706"/>
            </a:xfrm>
            <a:prstGeom prst="rect">
              <a:avLst/>
            </a:prstGeom>
          </p:spPr>
        </p:pic>
        <p:pic>
          <p:nvPicPr>
            <p:cNvPr id="73" name="Imagen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660" y="1900829"/>
              <a:ext cx="213638" cy="297451"/>
            </a:xfrm>
            <a:prstGeom prst="rect">
              <a:avLst/>
            </a:prstGeom>
          </p:spPr>
        </p:pic>
        <p:pic>
          <p:nvPicPr>
            <p:cNvPr id="74" name="Imagen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76" y="1754105"/>
              <a:ext cx="226117" cy="314825"/>
            </a:xfrm>
            <a:prstGeom prst="rect">
              <a:avLst/>
            </a:prstGeom>
          </p:spPr>
        </p:pic>
        <p:pic>
          <p:nvPicPr>
            <p:cNvPr id="75" name="Imagen 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0732" y="1789144"/>
              <a:ext cx="195393" cy="272047"/>
            </a:xfrm>
            <a:prstGeom prst="rect">
              <a:avLst/>
            </a:prstGeom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1743" y="1726897"/>
              <a:ext cx="194674" cy="271047"/>
            </a:xfrm>
            <a:prstGeom prst="rect">
              <a:avLst/>
            </a:prstGeom>
          </p:spPr>
        </p:pic>
        <p:pic>
          <p:nvPicPr>
            <p:cNvPr id="77" name="Imagen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6805" y="1606077"/>
              <a:ext cx="211700" cy="294752"/>
            </a:xfrm>
            <a:prstGeom prst="rect">
              <a:avLst/>
            </a:prstGeom>
          </p:spPr>
        </p:pic>
        <p:pic>
          <p:nvPicPr>
            <p:cNvPr id="78" name="Imagen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893" y="2230281"/>
              <a:ext cx="226117" cy="314825"/>
            </a:xfrm>
            <a:prstGeom prst="rect">
              <a:avLst/>
            </a:prstGeom>
          </p:spPr>
        </p:pic>
        <p:pic>
          <p:nvPicPr>
            <p:cNvPr id="79" name="Imagen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7834" y="1859426"/>
              <a:ext cx="226117" cy="314825"/>
            </a:xfrm>
            <a:prstGeom prst="rect">
              <a:avLst/>
            </a:prstGeom>
          </p:spPr>
        </p:pic>
        <p:pic>
          <p:nvPicPr>
            <p:cNvPr id="80" name="Imagen 7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796" y="1926790"/>
              <a:ext cx="226117" cy="314825"/>
            </a:xfrm>
            <a:prstGeom prst="rect">
              <a:avLst/>
            </a:prstGeom>
          </p:spPr>
        </p:pic>
        <p:pic>
          <p:nvPicPr>
            <p:cNvPr id="81" name="Imagen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720" y="2006503"/>
              <a:ext cx="226117" cy="314825"/>
            </a:xfrm>
            <a:prstGeom prst="rect">
              <a:avLst/>
            </a:prstGeom>
          </p:spPr>
        </p:pic>
        <p:pic>
          <p:nvPicPr>
            <p:cNvPr id="82" name="Imagen 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272" y="2158541"/>
              <a:ext cx="226117" cy="314825"/>
            </a:xfrm>
            <a:prstGeom prst="rect">
              <a:avLst/>
            </a:prstGeom>
          </p:spPr>
        </p:pic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1891058"/>
              <a:ext cx="226117" cy="314825"/>
            </a:xfrm>
            <a:prstGeom prst="rect">
              <a:avLst/>
            </a:prstGeom>
          </p:spPr>
        </p:pic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837" y="2025006"/>
              <a:ext cx="226117" cy="314825"/>
            </a:xfrm>
            <a:prstGeom prst="rect">
              <a:avLst/>
            </a:prstGeom>
          </p:spPr>
        </p:pic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122" y="2203515"/>
              <a:ext cx="226117" cy="314825"/>
            </a:xfrm>
            <a:prstGeom prst="rect">
              <a:avLst/>
            </a:prstGeom>
          </p:spPr>
        </p:pic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168" y="2315953"/>
              <a:ext cx="226117" cy="314825"/>
            </a:xfrm>
            <a:prstGeom prst="rect">
              <a:avLst/>
            </a:prstGeom>
          </p:spPr>
        </p:pic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161" y="1931408"/>
              <a:ext cx="226117" cy="314825"/>
            </a:xfrm>
            <a:prstGeom prst="rect">
              <a:avLst/>
            </a:prstGeom>
          </p:spPr>
        </p:pic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713" y="1870424"/>
              <a:ext cx="226117" cy="314825"/>
            </a:xfrm>
            <a:prstGeom prst="rect">
              <a:avLst/>
            </a:prstGeom>
          </p:spPr>
        </p:pic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899" y="1842125"/>
              <a:ext cx="226117" cy="314825"/>
            </a:xfrm>
            <a:prstGeom prst="rect">
              <a:avLst/>
            </a:prstGeom>
          </p:spPr>
        </p:pic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7" y="2087496"/>
              <a:ext cx="226117" cy="314825"/>
            </a:xfrm>
            <a:prstGeom prst="rect">
              <a:avLst/>
            </a:prstGeom>
          </p:spPr>
        </p:pic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44" y="2123955"/>
              <a:ext cx="226117" cy="314825"/>
            </a:xfrm>
            <a:prstGeom prst="rect">
              <a:avLst/>
            </a:prstGeom>
          </p:spPr>
        </p:pic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41" y="1728110"/>
              <a:ext cx="226117" cy="314825"/>
            </a:xfrm>
            <a:prstGeom prst="rect">
              <a:avLst/>
            </a:prstGeom>
          </p:spPr>
        </p:pic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50" y="1634523"/>
              <a:ext cx="226117" cy="314825"/>
            </a:xfrm>
            <a:prstGeom prst="rect">
              <a:avLst/>
            </a:prstGeom>
          </p:spPr>
        </p:pic>
        <p:pic>
          <p:nvPicPr>
            <p:cNvPr id="94" name="Imagen 9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79" y="1499277"/>
              <a:ext cx="226117" cy="314825"/>
            </a:xfrm>
            <a:prstGeom prst="rect">
              <a:avLst/>
            </a:prstGeom>
          </p:spPr>
        </p:pic>
        <p:pic>
          <p:nvPicPr>
            <p:cNvPr id="95" name="Imagen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318" y="1482944"/>
              <a:ext cx="226117" cy="314825"/>
            </a:xfrm>
            <a:prstGeom prst="rect">
              <a:avLst/>
            </a:prstGeom>
          </p:spPr>
        </p:pic>
        <p:pic>
          <p:nvPicPr>
            <p:cNvPr id="96" name="Imagen 9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462" y="1483823"/>
              <a:ext cx="226117" cy="314825"/>
            </a:xfrm>
            <a:prstGeom prst="rect">
              <a:avLst/>
            </a:prstGeom>
          </p:spPr>
        </p:pic>
        <p:pic>
          <p:nvPicPr>
            <p:cNvPr id="97" name="Imagen 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606" y="1500914"/>
              <a:ext cx="226117" cy="314825"/>
            </a:xfrm>
            <a:prstGeom prst="rect">
              <a:avLst/>
            </a:prstGeom>
          </p:spPr>
        </p:pic>
        <p:pic>
          <p:nvPicPr>
            <p:cNvPr id="98" name="Imagen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919" y="1545839"/>
              <a:ext cx="226117" cy="314825"/>
            </a:xfrm>
            <a:prstGeom prst="rect">
              <a:avLst/>
            </a:prstGeom>
          </p:spPr>
        </p:pic>
        <p:pic>
          <p:nvPicPr>
            <p:cNvPr id="99" name="Imagen 9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66" y="1632959"/>
              <a:ext cx="226117" cy="314825"/>
            </a:xfrm>
            <a:prstGeom prst="rect">
              <a:avLst/>
            </a:prstGeom>
          </p:spPr>
        </p:pic>
        <p:pic>
          <p:nvPicPr>
            <p:cNvPr id="104" name="Imagen 1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459" y="3078370"/>
              <a:ext cx="273718" cy="381100"/>
            </a:xfrm>
            <a:prstGeom prst="rect">
              <a:avLst/>
            </a:prstGeom>
          </p:spPr>
        </p:pic>
        <p:pic>
          <p:nvPicPr>
            <p:cNvPr id="106" name="Imagen 1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738" y="2996952"/>
              <a:ext cx="273718" cy="381100"/>
            </a:xfrm>
            <a:prstGeom prst="rect">
              <a:avLst/>
            </a:prstGeom>
          </p:spPr>
        </p:pic>
        <p:pic>
          <p:nvPicPr>
            <p:cNvPr id="107" name="Imagen 10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7406" y="3047900"/>
              <a:ext cx="273718" cy="381100"/>
            </a:xfrm>
            <a:prstGeom prst="rect">
              <a:avLst/>
            </a:prstGeom>
          </p:spPr>
        </p:pic>
        <p:pic>
          <p:nvPicPr>
            <p:cNvPr id="108" name="Imagen 1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320" y="3047900"/>
              <a:ext cx="787780" cy="630224"/>
            </a:xfrm>
            <a:prstGeom prst="rect">
              <a:avLst/>
            </a:prstGeom>
          </p:spPr>
        </p:pic>
        <p:pic>
          <p:nvPicPr>
            <p:cNvPr id="109" name="Imagen 10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3454" y="2816953"/>
              <a:ext cx="587943" cy="470354"/>
            </a:xfrm>
            <a:prstGeom prst="rect">
              <a:avLst/>
            </a:prstGeom>
          </p:spPr>
        </p:pic>
        <p:pic>
          <p:nvPicPr>
            <p:cNvPr id="110" name="Imagen 10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769" y="2775307"/>
              <a:ext cx="587943" cy="470354"/>
            </a:xfrm>
            <a:prstGeom prst="rect">
              <a:avLst/>
            </a:prstGeom>
          </p:spPr>
        </p:pic>
        <p:pic>
          <p:nvPicPr>
            <p:cNvPr id="111" name="Imagen 1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510" y="2796607"/>
              <a:ext cx="587943" cy="470354"/>
            </a:xfrm>
            <a:prstGeom prst="rect">
              <a:avLst/>
            </a:prstGeom>
          </p:spPr>
        </p:pic>
        <p:pic>
          <p:nvPicPr>
            <p:cNvPr id="112" name="Imagen 1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687" y="2864250"/>
              <a:ext cx="647402" cy="517921"/>
            </a:xfrm>
            <a:prstGeom prst="rect">
              <a:avLst/>
            </a:prstGeom>
          </p:spPr>
        </p:pic>
        <p:pic>
          <p:nvPicPr>
            <p:cNvPr id="113" name="Imagen 1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289" y="2733471"/>
              <a:ext cx="587943" cy="470354"/>
            </a:xfrm>
            <a:prstGeom prst="rect">
              <a:avLst/>
            </a:prstGeom>
          </p:spPr>
        </p:pic>
        <p:pic>
          <p:nvPicPr>
            <p:cNvPr id="114" name="Imagen 1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644" y="2691888"/>
              <a:ext cx="720231" cy="576184"/>
            </a:xfrm>
            <a:prstGeom prst="rect">
              <a:avLst/>
            </a:prstGeom>
          </p:spPr>
        </p:pic>
        <p:pic>
          <p:nvPicPr>
            <p:cNvPr id="115" name="Imagen 1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82" y="2750896"/>
              <a:ext cx="524033" cy="419226"/>
            </a:xfrm>
            <a:prstGeom prst="rect">
              <a:avLst/>
            </a:prstGeom>
          </p:spPr>
        </p:pic>
      </p:grpSp>
      <p:sp>
        <p:nvSpPr>
          <p:cNvPr id="2" name="7 CuadroTexto"/>
          <p:cNvSpPr txBox="1"/>
          <p:nvPr/>
        </p:nvSpPr>
        <p:spPr>
          <a:xfrm>
            <a:off x="539552" y="1124744"/>
            <a:ext cx="326574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2050 </a:t>
            </a:r>
          </a:p>
        </p:txBody>
      </p:sp>
      <p:sp>
        <p:nvSpPr>
          <p:cNvPr id="103" name="7 CuadroTexto"/>
          <p:cNvSpPr txBox="1"/>
          <p:nvPr/>
        </p:nvSpPr>
        <p:spPr>
          <a:xfrm>
            <a:off x="340350" y="4725144"/>
            <a:ext cx="2888887" cy="1323439"/>
          </a:xfrm>
          <a:prstGeom prst="rect">
            <a:avLst/>
          </a:prstGeom>
          <a:solidFill>
            <a:schemeClr val="bg1">
              <a:alpha val="43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</a:rPr>
              <a:t>2017</a:t>
            </a:r>
          </a:p>
          <a:p>
            <a:pPr algn="r"/>
            <a:r>
              <a:rPr lang="es-MX" sz="4800" b="1" dirty="0">
                <a:latin typeface="Arial" panose="020B0604020202020204" pitchFamily="34" charset="0"/>
                <a:cs typeface="Arial" panose="020B0604020202020204" pitchFamily="34" charset="0"/>
              </a:rPr>
              <a:t>300 TWh </a:t>
            </a:r>
          </a:p>
        </p:txBody>
      </p:sp>
      <p:sp>
        <p:nvSpPr>
          <p:cNvPr id="105" name="7 CuadroTexto"/>
          <p:cNvSpPr txBox="1"/>
          <p:nvPr/>
        </p:nvSpPr>
        <p:spPr>
          <a:xfrm>
            <a:off x="6221720" y="932527"/>
            <a:ext cx="3193741" cy="1323439"/>
          </a:xfrm>
          <a:prstGeom prst="rect">
            <a:avLst/>
          </a:prstGeom>
          <a:solidFill>
            <a:schemeClr val="bg1">
              <a:alpha val="28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</a:rPr>
              <a:t>2050</a:t>
            </a:r>
          </a:p>
          <a:p>
            <a:r>
              <a:rPr lang="es-MX" sz="4800" b="1" dirty="0">
                <a:latin typeface="Arial" panose="020B0604020202020204" pitchFamily="34" charset="0"/>
                <a:cs typeface="Arial" panose="020B0604020202020204" pitchFamily="34" charset="0"/>
              </a:rPr>
              <a:t>860 TWh </a:t>
            </a:r>
          </a:p>
        </p:txBody>
      </p:sp>
      <p:sp>
        <p:nvSpPr>
          <p:cNvPr id="116" name="Forma libre 115"/>
          <p:cNvSpPr/>
          <p:nvPr/>
        </p:nvSpPr>
        <p:spPr>
          <a:xfrm>
            <a:off x="3229237" y="2258874"/>
            <a:ext cx="4151074" cy="3402373"/>
          </a:xfrm>
          <a:custGeom>
            <a:avLst/>
            <a:gdLst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3846286 w 4731658"/>
              <a:gd name="connsiteY3" fmla="*/ 1480457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1658" h="3062514">
                <a:moveTo>
                  <a:pt x="0" y="3062514"/>
                </a:moveTo>
                <a:cubicBezTo>
                  <a:pt x="411238" y="3017762"/>
                  <a:pt x="822477" y="2973010"/>
                  <a:pt x="1277258" y="2844800"/>
                </a:cubicBezTo>
                <a:cubicBezTo>
                  <a:pt x="1732039" y="2716590"/>
                  <a:pt x="2265530" y="2561984"/>
                  <a:pt x="2728686" y="2293257"/>
                </a:cubicBezTo>
                <a:cubicBezTo>
                  <a:pt x="3191842" y="2024530"/>
                  <a:pt x="3722363" y="1614645"/>
                  <a:pt x="4056192" y="1232436"/>
                </a:cubicBezTo>
                <a:cubicBezTo>
                  <a:pt x="4353831" y="839204"/>
                  <a:pt x="4492077" y="549124"/>
                  <a:pt x="4731658" y="0"/>
                </a:cubicBezTo>
              </a:path>
            </a:pathLst>
          </a:custGeom>
          <a:noFill/>
          <a:ln w="603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76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 animBg="1"/>
      <p:bldP spid="103" grpId="0" animBg="1"/>
      <p:bldP spid="105" grpId="0" animBg="1"/>
      <p:bldP spid="1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50" y="1828809"/>
            <a:ext cx="5715002" cy="3600401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3" name="Grupo 2"/>
          <p:cNvGrpSpPr/>
          <p:nvPr/>
        </p:nvGrpSpPr>
        <p:grpSpPr>
          <a:xfrm>
            <a:off x="2051720" y="2996952"/>
            <a:ext cx="2339752" cy="1584176"/>
            <a:chOff x="5838165" y="4421222"/>
            <a:chExt cx="2339752" cy="1584176"/>
          </a:xfrm>
        </p:grpSpPr>
        <p:sp>
          <p:nvSpPr>
            <p:cNvPr id="4" name="CuadroTexto 3"/>
            <p:cNvSpPr txBox="1"/>
            <p:nvPr/>
          </p:nvSpPr>
          <p:spPr>
            <a:xfrm>
              <a:off x="5838165" y="4421222"/>
              <a:ext cx="2339752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MX" sz="20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Aparajita" panose="020B0604020202020204" pitchFamily="34" charset="0"/>
                </a:rPr>
                <a:t>1700 </a:t>
              </a:r>
            </a:p>
            <a:p>
              <a:r>
                <a:rPr lang="es-MX" sz="20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Aparajita" panose="020B0604020202020204" pitchFamily="34" charset="0"/>
                </a:rPr>
                <a:t>utilización</a:t>
              </a:r>
            </a:p>
            <a:p>
              <a:r>
                <a:rPr lang="es-MX" sz="20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Aparajita" panose="020B0604020202020204" pitchFamily="34" charset="0"/>
                </a:rPr>
                <a:t>del carbón</a:t>
              </a:r>
            </a:p>
          </p:txBody>
        </p:sp>
        <p:cxnSp>
          <p:nvCxnSpPr>
            <p:cNvPr id="5" name="Conector recto de flecha 4"/>
            <p:cNvCxnSpPr/>
            <p:nvPr/>
          </p:nvCxnSpPr>
          <p:spPr>
            <a:xfrm flipH="1">
              <a:off x="5838165" y="5436885"/>
              <a:ext cx="216024" cy="568513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o 7"/>
          <p:cNvGrpSpPr/>
          <p:nvPr/>
        </p:nvGrpSpPr>
        <p:grpSpPr>
          <a:xfrm>
            <a:off x="2771800" y="2489120"/>
            <a:ext cx="2740295" cy="1807751"/>
            <a:chOff x="5600808" y="2933694"/>
            <a:chExt cx="2740295" cy="1807751"/>
          </a:xfrm>
        </p:grpSpPr>
        <p:sp>
          <p:nvSpPr>
            <p:cNvPr id="9" name="CuadroTexto 8"/>
            <p:cNvSpPr txBox="1"/>
            <p:nvPr/>
          </p:nvSpPr>
          <p:spPr>
            <a:xfrm>
              <a:off x="5600808" y="2933694"/>
              <a:ext cx="2288850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20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Aparajita" panose="020B0604020202020204" pitchFamily="34" charset="0"/>
                </a:rPr>
                <a:t>1930 </a:t>
              </a:r>
            </a:p>
            <a:p>
              <a:pPr algn="r"/>
              <a:r>
                <a:rPr lang="es-MX" sz="20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Aparajita" panose="020B0604020202020204" pitchFamily="34" charset="0"/>
                </a:rPr>
                <a:t>utilización </a:t>
              </a:r>
            </a:p>
            <a:p>
              <a:pPr algn="r"/>
              <a:r>
                <a:rPr lang="es-MX" sz="20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Aparajita" panose="020B0604020202020204" pitchFamily="34" charset="0"/>
                </a:rPr>
                <a:t>del petróleo</a:t>
              </a:r>
            </a:p>
          </p:txBody>
        </p:sp>
        <p:cxnSp>
          <p:nvCxnSpPr>
            <p:cNvPr id="10" name="Conector recto de flecha 9"/>
            <p:cNvCxnSpPr/>
            <p:nvPr/>
          </p:nvCxnSpPr>
          <p:spPr>
            <a:xfrm>
              <a:off x="7470697" y="3949357"/>
              <a:ext cx="870406" cy="792088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55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CuadroTexto"/>
          <p:cNvSpPr txBox="1"/>
          <p:nvPr/>
        </p:nvSpPr>
        <p:spPr>
          <a:xfrm>
            <a:off x="0" y="3214717"/>
            <a:ext cx="91440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N E R G Í A </a:t>
            </a:r>
          </a:p>
        </p:txBody>
      </p:sp>
    </p:spTree>
    <p:extLst>
      <p:ext uri="{BB962C8B-B14F-4D97-AF65-F5344CB8AC3E}">
        <p14:creationId xmlns:p14="http://schemas.microsoft.com/office/powerpoint/2010/main" val="19572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2" y="1551632"/>
            <a:ext cx="7956376" cy="447546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4 CuadroTexto"/>
          <p:cNvSpPr txBox="1"/>
          <p:nvPr/>
        </p:nvSpPr>
        <p:spPr>
          <a:xfrm>
            <a:off x="6904682" y="4993233"/>
            <a:ext cx="1555750" cy="276999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200" b="1" dirty="0">
                <a:latin typeface="+mj-lt"/>
              </a:rPr>
              <a:t>CARBÓN</a:t>
            </a:r>
            <a:endParaRPr lang="es-MX" sz="1200" dirty="0">
              <a:latin typeface="Californian FB" panose="0207040306080B030204" pitchFamily="18" charset="0"/>
            </a:endParaRPr>
          </a:p>
        </p:txBody>
      </p:sp>
      <p:sp>
        <p:nvSpPr>
          <p:cNvPr id="4" name="4 CuadroTexto"/>
          <p:cNvSpPr txBox="1"/>
          <p:nvPr/>
        </p:nvSpPr>
        <p:spPr>
          <a:xfrm>
            <a:off x="6470972" y="4483372"/>
            <a:ext cx="1555750" cy="276999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200" b="1" dirty="0">
                <a:latin typeface="+mj-lt"/>
              </a:rPr>
              <a:t>PETRÓLEO</a:t>
            </a:r>
            <a:endParaRPr lang="es-MX" sz="1200" dirty="0">
              <a:latin typeface="Californian FB" panose="0207040306080B0302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948264" y="3745482"/>
            <a:ext cx="1060450" cy="276999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200" b="1" dirty="0">
                <a:latin typeface="+mj-lt"/>
              </a:rPr>
              <a:t>GAS</a:t>
            </a:r>
            <a:endParaRPr lang="es-MX" sz="1200" dirty="0">
              <a:latin typeface="Californian FB" panose="0207040306080B030204" pitchFamily="18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5882307" y="5229200"/>
            <a:ext cx="2218085" cy="0"/>
          </a:xfrm>
          <a:prstGeom prst="line">
            <a:avLst/>
          </a:prstGeom>
          <a:ln w="2222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5868144" y="5229200"/>
            <a:ext cx="0" cy="504056"/>
          </a:xfrm>
          <a:prstGeom prst="line">
            <a:avLst/>
          </a:prstGeom>
          <a:ln w="2222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 CuadroTexto"/>
          <p:cNvSpPr txBox="1"/>
          <p:nvPr/>
        </p:nvSpPr>
        <p:spPr>
          <a:xfrm>
            <a:off x="6804248" y="5450740"/>
            <a:ext cx="1555750" cy="26161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100" b="1" dirty="0">
                <a:latin typeface="+mj-lt"/>
              </a:rPr>
              <a:t>MADERA</a:t>
            </a:r>
            <a:endParaRPr lang="es-MX" sz="1100" dirty="0">
              <a:latin typeface="Californian FB" panose="0207040306080B030204" pitchFamily="18" charset="0"/>
            </a:endParaRPr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7" t="20399" r="63817" b="58240"/>
          <a:stretch/>
        </p:blipFill>
        <p:spPr bwMode="auto">
          <a:xfrm>
            <a:off x="3624783" y="2708920"/>
            <a:ext cx="2232248" cy="95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 CuadroTexto"/>
          <p:cNvSpPr txBox="1"/>
          <p:nvPr/>
        </p:nvSpPr>
        <p:spPr>
          <a:xfrm>
            <a:off x="6026373" y="5522747"/>
            <a:ext cx="1555750" cy="24622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000" b="1" dirty="0">
                <a:solidFill>
                  <a:schemeClr val="bg1"/>
                </a:solidFill>
                <a:latin typeface="+mj-lt"/>
              </a:rPr>
              <a:t>4 </a:t>
            </a:r>
            <a:r>
              <a:rPr lang="es-MX" sz="1000" b="1" dirty="0" err="1">
                <a:solidFill>
                  <a:schemeClr val="bg1"/>
                </a:solidFill>
                <a:latin typeface="+mj-lt"/>
              </a:rPr>
              <a:t>KWh</a:t>
            </a:r>
            <a:r>
              <a:rPr lang="es-MX" sz="1000" b="1" dirty="0">
                <a:solidFill>
                  <a:schemeClr val="bg1"/>
                </a:solidFill>
                <a:latin typeface="+mj-lt"/>
              </a:rPr>
              <a:t> / kg</a:t>
            </a:r>
            <a:endParaRPr lang="es-MX" sz="1000" b="1" dirty="0">
              <a:solidFill>
                <a:schemeClr val="bg1"/>
              </a:solidFill>
              <a:latin typeface="Californian FB" panose="0207040306080B030204" pitchFamily="18" charset="0"/>
            </a:endParaRPr>
          </a:p>
        </p:txBody>
      </p:sp>
      <p:sp>
        <p:nvSpPr>
          <p:cNvPr id="11" name="4 CuadroTexto"/>
          <p:cNvSpPr txBox="1"/>
          <p:nvPr/>
        </p:nvSpPr>
        <p:spPr>
          <a:xfrm>
            <a:off x="6026373" y="5234444"/>
            <a:ext cx="1555750" cy="24622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000" b="1" dirty="0">
                <a:solidFill>
                  <a:schemeClr val="bg1"/>
                </a:solidFill>
                <a:latin typeface="+mj-lt"/>
              </a:rPr>
              <a:t>9 </a:t>
            </a:r>
            <a:r>
              <a:rPr lang="es-MX" sz="1000" b="1" dirty="0" err="1">
                <a:solidFill>
                  <a:schemeClr val="bg1"/>
                </a:solidFill>
                <a:latin typeface="+mj-lt"/>
              </a:rPr>
              <a:t>KWh</a:t>
            </a:r>
            <a:r>
              <a:rPr lang="es-MX" sz="1000" b="1" dirty="0">
                <a:solidFill>
                  <a:schemeClr val="bg1"/>
                </a:solidFill>
                <a:latin typeface="+mj-lt"/>
              </a:rPr>
              <a:t> / kg</a:t>
            </a:r>
          </a:p>
        </p:txBody>
      </p:sp>
      <p:sp>
        <p:nvSpPr>
          <p:cNvPr id="12" name="4 CuadroTexto"/>
          <p:cNvSpPr txBox="1"/>
          <p:nvPr/>
        </p:nvSpPr>
        <p:spPr>
          <a:xfrm>
            <a:off x="6026373" y="4740334"/>
            <a:ext cx="1555750" cy="24622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000" b="1" dirty="0">
                <a:solidFill>
                  <a:schemeClr val="bg1"/>
                </a:solidFill>
                <a:latin typeface="+mj-lt"/>
              </a:rPr>
              <a:t>16 </a:t>
            </a:r>
            <a:r>
              <a:rPr lang="es-MX" sz="1000" b="1" dirty="0" err="1">
                <a:solidFill>
                  <a:schemeClr val="bg1"/>
                </a:solidFill>
                <a:latin typeface="+mj-lt"/>
              </a:rPr>
              <a:t>KWh</a:t>
            </a:r>
            <a:r>
              <a:rPr lang="es-MX" sz="1000" b="1" dirty="0">
                <a:solidFill>
                  <a:schemeClr val="bg1"/>
                </a:solidFill>
                <a:latin typeface="+mj-lt"/>
              </a:rPr>
              <a:t> / kg</a:t>
            </a:r>
          </a:p>
        </p:txBody>
      </p:sp>
      <p:sp>
        <p:nvSpPr>
          <p:cNvPr id="13" name="4 CuadroTexto"/>
          <p:cNvSpPr txBox="1"/>
          <p:nvPr/>
        </p:nvSpPr>
        <p:spPr>
          <a:xfrm>
            <a:off x="6356637" y="4000126"/>
            <a:ext cx="1555750" cy="24622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000" b="1" dirty="0">
                <a:solidFill>
                  <a:schemeClr val="bg1"/>
                </a:solidFill>
                <a:latin typeface="+mj-lt"/>
              </a:rPr>
              <a:t>13 </a:t>
            </a:r>
            <a:r>
              <a:rPr lang="es-MX" sz="1000" b="1" dirty="0" err="1">
                <a:solidFill>
                  <a:schemeClr val="bg1"/>
                </a:solidFill>
                <a:latin typeface="+mj-lt"/>
              </a:rPr>
              <a:t>KWh</a:t>
            </a:r>
            <a:r>
              <a:rPr lang="es-MX" sz="1000" b="1" dirty="0">
                <a:solidFill>
                  <a:schemeClr val="bg1"/>
                </a:solidFill>
                <a:latin typeface="+mj-lt"/>
              </a:rPr>
              <a:t> / kg</a:t>
            </a:r>
          </a:p>
        </p:txBody>
      </p:sp>
      <p:sp>
        <p:nvSpPr>
          <p:cNvPr id="15" name="4 CuadroTexto"/>
          <p:cNvSpPr txBox="1"/>
          <p:nvPr/>
        </p:nvSpPr>
        <p:spPr>
          <a:xfrm>
            <a:off x="6660232" y="2462699"/>
            <a:ext cx="1555750" cy="24622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000" b="1" dirty="0">
                <a:solidFill>
                  <a:schemeClr val="bg1"/>
                </a:solidFill>
                <a:latin typeface="+mj-lt"/>
              </a:rPr>
              <a:t>Eólica    5 </a:t>
            </a:r>
            <a:r>
              <a:rPr lang="es-MX" sz="1000" b="1" dirty="0" err="1">
                <a:solidFill>
                  <a:schemeClr val="bg1"/>
                </a:solidFill>
                <a:latin typeface="+mj-lt"/>
              </a:rPr>
              <a:t>KWh</a:t>
            </a:r>
            <a:r>
              <a:rPr lang="es-MX" sz="1000" b="1" dirty="0">
                <a:solidFill>
                  <a:schemeClr val="bg1"/>
                </a:solidFill>
                <a:latin typeface="+mj-lt"/>
              </a:rPr>
              <a:t> / m2</a:t>
            </a:r>
          </a:p>
        </p:txBody>
      </p:sp>
      <p:sp>
        <p:nvSpPr>
          <p:cNvPr id="16" name="4 CuadroTexto"/>
          <p:cNvSpPr txBox="1"/>
          <p:nvPr/>
        </p:nvSpPr>
        <p:spPr>
          <a:xfrm>
            <a:off x="6660232" y="2275014"/>
            <a:ext cx="1555750" cy="24622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s-MX" sz="1000" b="1" dirty="0">
                <a:solidFill>
                  <a:schemeClr val="bg1"/>
                </a:solidFill>
                <a:latin typeface="+mj-lt"/>
              </a:rPr>
              <a:t>Solar 0.2 </a:t>
            </a:r>
            <a:r>
              <a:rPr lang="es-MX" sz="1000" b="1" dirty="0" err="1">
                <a:solidFill>
                  <a:schemeClr val="bg1"/>
                </a:solidFill>
                <a:latin typeface="+mj-lt"/>
              </a:rPr>
              <a:t>KWh</a:t>
            </a:r>
            <a:r>
              <a:rPr lang="es-MX" sz="1000" b="1" dirty="0">
                <a:solidFill>
                  <a:schemeClr val="bg1"/>
                </a:solidFill>
                <a:latin typeface="+mj-lt"/>
              </a:rPr>
              <a:t> / m2</a:t>
            </a:r>
          </a:p>
        </p:txBody>
      </p:sp>
      <p:sp>
        <p:nvSpPr>
          <p:cNvPr id="18" name="7 CuadroTexto"/>
          <p:cNvSpPr txBox="1"/>
          <p:nvPr/>
        </p:nvSpPr>
        <p:spPr>
          <a:xfrm>
            <a:off x="1043608" y="2276872"/>
            <a:ext cx="2332384" cy="1569660"/>
          </a:xfrm>
          <a:prstGeom prst="rect">
            <a:avLst/>
          </a:prstGeom>
          <a:solidFill>
            <a:schemeClr val="bg1">
              <a:alpha val="36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cada transición energética:</a:t>
            </a:r>
          </a:p>
          <a:p>
            <a:endParaRPr lang="es-MX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nuevo tipo de energía </a:t>
            </a:r>
            <a:r>
              <a:rPr lang="es-MX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sustituye al anterior</a:t>
            </a:r>
          </a:p>
          <a:p>
            <a:pPr marL="342900" indent="-342900">
              <a:buFont typeface="+mj-lt"/>
              <a:buAutoNum type="arabicPeriod"/>
            </a:pPr>
            <a:endParaRPr lang="es-MX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 energética </a:t>
            </a:r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nuevo tipo de energía </a:t>
            </a:r>
            <a:r>
              <a:rPr lang="es-MX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superior </a:t>
            </a:r>
            <a:r>
              <a:rPr lang="es-MX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anterior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0" y="980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EVOLUCIÓN DEL CONSUMO MUNDIAL DE ENERGÍA</a:t>
            </a:r>
          </a:p>
        </p:txBody>
      </p:sp>
    </p:spTree>
    <p:extLst>
      <p:ext uri="{BB962C8B-B14F-4D97-AF65-F5344CB8AC3E}">
        <p14:creationId xmlns:p14="http://schemas.microsoft.com/office/powerpoint/2010/main" val="33535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6125176" cy="4464496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9" name="Grupo 8"/>
          <p:cNvGrpSpPr/>
          <p:nvPr/>
        </p:nvGrpSpPr>
        <p:grpSpPr>
          <a:xfrm>
            <a:off x="3779912" y="1988840"/>
            <a:ext cx="1944216" cy="3024336"/>
            <a:chOff x="3995936" y="1988840"/>
            <a:chExt cx="1944216" cy="3024336"/>
          </a:xfrm>
        </p:grpSpPr>
        <p:cxnSp>
          <p:nvCxnSpPr>
            <p:cNvPr id="6" name="Conector recto 5"/>
            <p:cNvCxnSpPr/>
            <p:nvPr/>
          </p:nvCxnSpPr>
          <p:spPr>
            <a:xfrm flipV="1">
              <a:off x="3995936" y="1988840"/>
              <a:ext cx="0" cy="3024336"/>
            </a:xfrm>
            <a:prstGeom prst="line">
              <a:avLst/>
            </a:prstGeom>
            <a:ln w="2222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/>
            <p:cNvSpPr txBox="1"/>
            <p:nvPr/>
          </p:nvSpPr>
          <p:spPr>
            <a:xfrm>
              <a:off x="4067944" y="1988840"/>
              <a:ext cx="1872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/>
                <a:t>Inicio de programas</a:t>
              </a:r>
            </a:p>
            <a:p>
              <a:r>
                <a:rPr lang="es-MX" sz="1400" dirty="0"/>
                <a:t>de energía basados</a:t>
              </a:r>
            </a:p>
            <a:p>
              <a:r>
                <a:rPr lang="es-MX" sz="1400" dirty="0"/>
                <a:t>en fuentes renovables</a:t>
              </a:r>
            </a:p>
          </p:txBody>
        </p:sp>
      </p:grpSp>
      <p:cxnSp>
        <p:nvCxnSpPr>
          <p:cNvPr id="7" name="Conector recto 6"/>
          <p:cNvCxnSpPr/>
          <p:nvPr/>
        </p:nvCxnSpPr>
        <p:spPr>
          <a:xfrm>
            <a:off x="1556048" y="4392000"/>
            <a:ext cx="5536232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34" y="1772816"/>
            <a:ext cx="5240864" cy="3545123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81" y="1700808"/>
            <a:ext cx="4023038" cy="4032448"/>
          </a:xfrm>
          <a:prstGeom prst="rect">
            <a:avLst/>
          </a:prstGeom>
          <a:effectLst>
            <a:outerShdw blurRad="127000" dist="139700" dir="2700000" algn="tl" rotWithShape="0">
              <a:prstClr val="black">
                <a:alpha val="51000"/>
              </a:prst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0" y="980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Balance del consumo mundial de energía primaria</a:t>
            </a:r>
          </a:p>
        </p:txBody>
      </p:sp>
    </p:spTree>
    <p:extLst>
      <p:ext uri="{BB962C8B-B14F-4D97-AF65-F5344CB8AC3E}">
        <p14:creationId xmlns:p14="http://schemas.microsoft.com/office/powerpoint/2010/main" val="6980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PRONÓSTICO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Balance del consumo mundial de energía primaria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55776" y="2060848"/>
            <a:ext cx="3786772" cy="3933134"/>
            <a:chOff x="2771800" y="2060848"/>
            <a:chExt cx="3786772" cy="3933134"/>
          </a:xfrm>
        </p:grpSpPr>
        <p:pic>
          <p:nvPicPr>
            <p:cNvPr id="2" name="3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81"/>
            <a:stretch/>
          </p:blipFill>
          <p:spPr bwMode="auto">
            <a:xfrm>
              <a:off x="2771800" y="2060848"/>
              <a:ext cx="3786772" cy="393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4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277091"/>
              <a:ext cx="1008112" cy="674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ángulo 3"/>
            <p:cNvSpPr/>
            <p:nvPr/>
          </p:nvSpPr>
          <p:spPr>
            <a:xfrm>
              <a:off x="2771800" y="3702240"/>
              <a:ext cx="216024" cy="1382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2771800" y="2325300"/>
              <a:ext cx="216024" cy="743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7443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3416" y="360873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2">
                    <a:lumMod val="90000"/>
                  </a:schemeClr>
                </a:solidFill>
              </a:rPr>
              <a:t>Se discriminan los  recursos más complejos,</a:t>
            </a:r>
          </a:p>
          <a:p>
            <a:pPr algn="ctr"/>
            <a:r>
              <a:rPr lang="es-MX" sz="2000" b="1" dirty="0">
                <a:solidFill>
                  <a:schemeClr val="bg2">
                    <a:lumMod val="90000"/>
                  </a:schemeClr>
                </a:solidFill>
              </a:rPr>
              <a:t>de mayor riesgo, más limitados y de mayor costo.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0" y="257709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2">
                    <a:lumMod val="90000"/>
                  </a:schemeClr>
                </a:solidFill>
              </a:rPr>
              <a:t>Primero se explotan los recursos más fáciles, </a:t>
            </a:r>
          </a:p>
          <a:p>
            <a:pPr algn="ctr"/>
            <a:r>
              <a:rPr lang="es-MX" sz="2000" b="1" dirty="0">
                <a:solidFill>
                  <a:schemeClr val="bg2">
                    <a:lumMod val="90000"/>
                  </a:schemeClr>
                </a:solidFill>
              </a:rPr>
              <a:t>más económicos, más abundantes y más productivos. 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Proceso de aprovechamiento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de los recursos energéticos</a:t>
            </a:r>
          </a:p>
        </p:txBody>
      </p:sp>
    </p:spTree>
    <p:extLst>
      <p:ext uri="{BB962C8B-B14F-4D97-AF65-F5344CB8AC3E}">
        <p14:creationId xmlns:p14="http://schemas.microsoft.com/office/powerpoint/2010/main" val="7257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Proceso de aprovechamiento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de los recursos petroleros en México</a:t>
            </a:r>
          </a:p>
        </p:txBody>
      </p:sp>
      <p:sp>
        <p:nvSpPr>
          <p:cNvPr id="12" name="3 CuadroTexto"/>
          <p:cNvSpPr txBox="1"/>
          <p:nvPr/>
        </p:nvSpPr>
        <p:spPr>
          <a:xfrm>
            <a:off x="5184068" y="3211235"/>
            <a:ext cx="1332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FÁCIL</a:t>
            </a: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DIFÍCIL</a:t>
            </a:r>
            <a:endParaRPr lang="es-MX" sz="10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MUY DIFÍCIL</a:t>
            </a:r>
          </a:p>
        </p:txBody>
      </p:sp>
      <p:grpSp>
        <p:nvGrpSpPr>
          <p:cNvPr id="13" name="4 Grupo"/>
          <p:cNvGrpSpPr/>
          <p:nvPr/>
        </p:nvGrpSpPr>
        <p:grpSpPr>
          <a:xfrm>
            <a:off x="395536" y="2276872"/>
            <a:ext cx="2542534" cy="2857369"/>
            <a:chOff x="683568" y="1774557"/>
            <a:chExt cx="2542534" cy="2857369"/>
          </a:xfrm>
        </p:grpSpPr>
        <p:sp>
          <p:nvSpPr>
            <p:cNvPr id="14" name="5 Forma libre"/>
            <p:cNvSpPr/>
            <p:nvPr/>
          </p:nvSpPr>
          <p:spPr>
            <a:xfrm>
              <a:off x="1296144" y="2636912"/>
              <a:ext cx="1296144" cy="1995014"/>
            </a:xfrm>
            <a:custGeom>
              <a:avLst/>
              <a:gdLst>
                <a:gd name="connsiteX0" fmla="*/ 51516 w 3193961"/>
                <a:gd name="connsiteY0" fmla="*/ 0 h 4893972"/>
                <a:gd name="connsiteX1" fmla="*/ 3129567 w 3193961"/>
                <a:gd name="connsiteY1" fmla="*/ 12879 h 4893972"/>
                <a:gd name="connsiteX2" fmla="*/ 3013657 w 3193961"/>
                <a:gd name="connsiteY2" fmla="*/ 154546 h 4893972"/>
                <a:gd name="connsiteX3" fmla="*/ 3000778 w 3193961"/>
                <a:gd name="connsiteY3" fmla="*/ 2318197 h 4893972"/>
                <a:gd name="connsiteX4" fmla="*/ 3168203 w 3193961"/>
                <a:gd name="connsiteY4" fmla="*/ 2446986 h 4893972"/>
                <a:gd name="connsiteX5" fmla="*/ 3013657 w 3193961"/>
                <a:gd name="connsiteY5" fmla="*/ 2550017 h 4893972"/>
                <a:gd name="connsiteX6" fmla="*/ 3013657 w 3193961"/>
                <a:gd name="connsiteY6" fmla="*/ 4752304 h 4893972"/>
                <a:gd name="connsiteX7" fmla="*/ 3193961 w 3193961"/>
                <a:gd name="connsiteY7" fmla="*/ 4893972 h 4893972"/>
                <a:gd name="connsiteX8" fmla="*/ 64395 w 3193961"/>
                <a:gd name="connsiteY8" fmla="*/ 4893972 h 4893972"/>
                <a:gd name="connsiteX9" fmla="*/ 193183 w 3193961"/>
                <a:gd name="connsiteY9" fmla="*/ 4713667 h 4893972"/>
                <a:gd name="connsiteX10" fmla="*/ 206062 w 3193961"/>
                <a:gd name="connsiteY10" fmla="*/ 2614411 h 4893972"/>
                <a:gd name="connsiteX11" fmla="*/ 0 w 3193961"/>
                <a:gd name="connsiteY11" fmla="*/ 2472743 h 4893972"/>
                <a:gd name="connsiteX12" fmla="*/ 193183 w 3193961"/>
                <a:gd name="connsiteY12" fmla="*/ 2382591 h 4893972"/>
                <a:gd name="connsiteX13" fmla="*/ 206062 w 3193961"/>
                <a:gd name="connsiteY13" fmla="*/ 180304 h 4893972"/>
                <a:gd name="connsiteX14" fmla="*/ 51516 w 3193961"/>
                <a:gd name="connsiteY14" fmla="*/ 0 h 489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3961" h="4893972">
                  <a:moveTo>
                    <a:pt x="51516" y="0"/>
                  </a:moveTo>
                  <a:lnTo>
                    <a:pt x="3129567" y="12879"/>
                  </a:lnTo>
                  <a:lnTo>
                    <a:pt x="3013657" y="154546"/>
                  </a:lnTo>
                  <a:lnTo>
                    <a:pt x="3000778" y="2318197"/>
                  </a:lnTo>
                  <a:lnTo>
                    <a:pt x="3168203" y="2446986"/>
                  </a:lnTo>
                  <a:lnTo>
                    <a:pt x="3013657" y="2550017"/>
                  </a:lnTo>
                  <a:lnTo>
                    <a:pt x="3013657" y="4752304"/>
                  </a:lnTo>
                  <a:lnTo>
                    <a:pt x="3193961" y="4893972"/>
                  </a:lnTo>
                  <a:lnTo>
                    <a:pt x="64395" y="4893972"/>
                  </a:lnTo>
                  <a:lnTo>
                    <a:pt x="193183" y="4713667"/>
                  </a:lnTo>
                  <a:lnTo>
                    <a:pt x="206062" y="2614411"/>
                  </a:lnTo>
                  <a:lnTo>
                    <a:pt x="0" y="2472743"/>
                  </a:lnTo>
                  <a:lnTo>
                    <a:pt x="193183" y="2382591"/>
                  </a:lnTo>
                  <a:lnTo>
                    <a:pt x="206062" y="180304"/>
                  </a:lnTo>
                  <a:lnTo>
                    <a:pt x="51516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6 CuadroTexto"/>
            <p:cNvSpPr txBox="1"/>
            <p:nvPr/>
          </p:nvSpPr>
          <p:spPr>
            <a:xfrm>
              <a:off x="683568" y="1774557"/>
              <a:ext cx="254253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solidFill>
                    <a:schemeClr val="bg2">
                      <a:lumMod val="90000"/>
                    </a:schemeClr>
                  </a:solidFill>
                </a:rPr>
                <a:t>Reservas identificadas</a:t>
              </a:r>
            </a:p>
            <a:p>
              <a:pPr algn="ctr"/>
              <a:r>
                <a:rPr lang="es-MX" sz="1400" dirty="0">
                  <a:solidFill>
                    <a:schemeClr val="bg2">
                      <a:lumMod val="90000"/>
                    </a:schemeClr>
                  </a:solidFill>
                </a:rPr>
                <a:t>en México </a:t>
              </a:r>
              <a:r>
                <a:rPr lang="es-MX" sz="1200" dirty="0">
                  <a:solidFill>
                    <a:schemeClr val="bg2">
                      <a:lumMod val="90000"/>
                    </a:schemeClr>
                  </a:solidFill>
                </a:rPr>
                <a:t>1900-2015</a:t>
              </a:r>
              <a:r>
                <a:rPr lang="es-MX" sz="1400" dirty="0">
                  <a:solidFill>
                    <a:schemeClr val="bg2">
                      <a:lumMod val="90000"/>
                    </a:schemeClr>
                  </a:solidFill>
                </a:rPr>
                <a:t>   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94,000 millones barriles</a:t>
              </a:r>
            </a:p>
          </p:txBody>
        </p:sp>
      </p:grpSp>
      <p:grpSp>
        <p:nvGrpSpPr>
          <p:cNvPr id="16" name="7 Grupo"/>
          <p:cNvGrpSpPr/>
          <p:nvPr/>
        </p:nvGrpSpPr>
        <p:grpSpPr>
          <a:xfrm>
            <a:off x="5898048" y="2400959"/>
            <a:ext cx="3354472" cy="2733282"/>
            <a:chOff x="6186080" y="1898644"/>
            <a:chExt cx="3354472" cy="2733282"/>
          </a:xfrm>
        </p:grpSpPr>
        <p:grpSp>
          <p:nvGrpSpPr>
            <p:cNvPr id="17" name="8 Grupo"/>
            <p:cNvGrpSpPr/>
            <p:nvPr/>
          </p:nvGrpSpPr>
          <p:grpSpPr>
            <a:xfrm>
              <a:off x="7164288" y="2636912"/>
              <a:ext cx="1270012" cy="1995014"/>
              <a:chOff x="5292080" y="2636912"/>
              <a:chExt cx="1270012" cy="1995014"/>
            </a:xfrm>
          </p:grpSpPr>
          <p:sp>
            <p:nvSpPr>
              <p:cNvPr id="19" name="9 Rectángulo"/>
              <p:cNvSpPr/>
              <p:nvPr/>
            </p:nvSpPr>
            <p:spPr>
              <a:xfrm>
                <a:off x="5351022" y="2636912"/>
                <a:ext cx="1139000" cy="1368151"/>
              </a:xfrm>
              <a:custGeom>
                <a:avLst/>
                <a:gdLst>
                  <a:gd name="connsiteX0" fmla="*/ 0 w 1165194"/>
                  <a:gd name="connsiteY0" fmla="*/ 0 h 1063023"/>
                  <a:gd name="connsiteX1" fmla="*/ 1165194 w 1165194"/>
                  <a:gd name="connsiteY1" fmla="*/ 0 h 1063023"/>
                  <a:gd name="connsiteX2" fmla="*/ 1165194 w 1165194"/>
                  <a:gd name="connsiteY2" fmla="*/ 1063023 h 1063023"/>
                  <a:gd name="connsiteX3" fmla="*/ 0 w 1165194"/>
                  <a:gd name="connsiteY3" fmla="*/ 1063023 h 1063023"/>
                  <a:gd name="connsiteX4" fmla="*/ 0 w 1165194"/>
                  <a:gd name="connsiteY4" fmla="*/ 0 h 1063023"/>
                  <a:gd name="connsiteX0" fmla="*/ 0 w 1165194"/>
                  <a:gd name="connsiteY0" fmla="*/ 0 h 1063023"/>
                  <a:gd name="connsiteX1" fmla="*/ 1165194 w 1165194"/>
                  <a:gd name="connsiteY1" fmla="*/ 0 h 1063023"/>
                  <a:gd name="connsiteX2" fmla="*/ 1136619 w 1165194"/>
                  <a:gd name="connsiteY2" fmla="*/ 1063023 h 1063023"/>
                  <a:gd name="connsiteX3" fmla="*/ 0 w 1165194"/>
                  <a:gd name="connsiteY3" fmla="*/ 1063023 h 1063023"/>
                  <a:gd name="connsiteX4" fmla="*/ 0 w 1165194"/>
                  <a:gd name="connsiteY4" fmla="*/ 0 h 1063023"/>
                  <a:gd name="connsiteX0" fmla="*/ 0 w 1139000"/>
                  <a:gd name="connsiteY0" fmla="*/ 0 h 1063023"/>
                  <a:gd name="connsiteX1" fmla="*/ 1139000 w 1139000"/>
                  <a:gd name="connsiteY1" fmla="*/ 4762 h 1063023"/>
                  <a:gd name="connsiteX2" fmla="*/ 1136619 w 1139000"/>
                  <a:gd name="connsiteY2" fmla="*/ 1063023 h 1063023"/>
                  <a:gd name="connsiteX3" fmla="*/ 0 w 1139000"/>
                  <a:gd name="connsiteY3" fmla="*/ 1063023 h 1063023"/>
                  <a:gd name="connsiteX4" fmla="*/ 0 w 1139000"/>
                  <a:gd name="connsiteY4" fmla="*/ 0 h 1063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000" h="1063023">
                    <a:moveTo>
                      <a:pt x="0" y="0"/>
                    </a:moveTo>
                    <a:lnTo>
                      <a:pt x="1139000" y="4762"/>
                    </a:lnTo>
                    <a:cubicBezTo>
                      <a:pt x="1138206" y="357516"/>
                      <a:pt x="1137413" y="710269"/>
                      <a:pt x="1136619" y="1063023"/>
                    </a:cubicBezTo>
                    <a:lnTo>
                      <a:pt x="0" y="106302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11 Forma libre"/>
              <p:cNvSpPr/>
              <p:nvPr/>
            </p:nvSpPr>
            <p:spPr>
              <a:xfrm>
                <a:off x="5292080" y="3933056"/>
                <a:ext cx="1270012" cy="698870"/>
              </a:xfrm>
              <a:custGeom>
                <a:avLst/>
                <a:gdLst>
                  <a:gd name="connsiteX0" fmla="*/ 51516 w 3193961"/>
                  <a:gd name="connsiteY0" fmla="*/ 0 h 4893972"/>
                  <a:gd name="connsiteX1" fmla="*/ 3129567 w 3193961"/>
                  <a:gd name="connsiteY1" fmla="*/ 12879 h 4893972"/>
                  <a:gd name="connsiteX2" fmla="*/ 3013657 w 3193961"/>
                  <a:gd name="connsiteY2" fmla="*/ 154546 h 4893972"/>
                  <a:gd name="connsiteX3" fmla="*/ 3000778 w 3193961"/>
                  <a:gd name="connsiteY3" fmla="*/ 2318197 h 4893972"/>
                  <a:gd name="connsiteX4" fmla="*/ 3168203 w 3193961"/>
                  <a:gd name="connsiteY4" fmla="*/ 2446986 h 4893972"/>
                  <a:gd name="connsiteX5" fmla="*/ 3013657 w 3193961"/>
                  <a:gd name="connsiteY5" fmla="*/ 2550017 h 4893972"/>
                  <a:gd name="connsiteX6" fmla="*/ 3013657 w 3193961"/>
                  <a:gd name="connsiteY6" fmla="*/ 4752304 h 4893972"/>
                  <a:gd name="connsiteX7" fmla="*/ 3193961 w 3193961"/>
                  <a:gd name="connsiteY7" fmla="*/ 4893972 h 4893972"/>
                  <a:gd name="connsiteX8" fmla="*/ 64395 w 3193961"/>
                  <a:gd name="connsiteY8" fmla="*/ 4893972 h 4893972"/>
                  <a:gd name="connsiteX9" fmla="*/ 193183 w 3193961"/>
                  <a:gd name="connsiteY9" fmla="*/ 4713667 h 4893972"/>
                  <a:gd name="connsiteX10" fmla="*/ 206062 w 3193961"/>
                  <a:gd name="connsiteY10" fmla="*/ 2614411 h 4893972"/>
                  <a:gd name="connsiteX11" fmla="*/ 0 w 3193961"/>
                  <a:gd name="connsiteY11" fmla="*/ 2472743 h 4893972"/>
                  <a:gd name="connsiteX12" fmla="*/ 193183 w 3193961"/>
                  <a:gd name="connsiteY12" fmla="*/ 2382591 h 4893972"/>
                  <a:gd name="connsiteX13" fmla="*/ 206062 w 3193961"/>
                  <a:gd name="connsiteY13" fmla="*/ 180304 h 4893972"/>
                  <a:gd name="connsiteX14" fmla="*/ 51516 w 3193961"/>
                  <a:gd name="connsiteY14" fmla="*/ 0 h 4893972"/>
                  <a:gd name="connsiteX0" fmla="*/ 0 w 3142445"/>
                  <a:gd name="connsiteY0" fmla="*/ 0 h 4893972"/>
                  <a:gd name="connsiteX1" fmla="*/ 3078051 w 3142445"/>
                  <a:gd name="connsiteY1" fmla="*/ 12879 h 4893972"/>
                  <a:gd name="connsiteX2" fmla="*/ 2962141 w 3142445"/>
                  <a:gd name="connsiteY2" fmla="*/ 154546 h 4893972"/>
                  <a:gd name="connsiteX3" fmla="*/ 2949262 w 3142445"/>
                  <a:gd name="connsiteY3" fmla="*/ 2318197 h 4893972"/>
                  <a:gd name="connsiteX4" fmla="*/ 3116687 w 3142445"/>
                  <a:gd name="connsiteY4" fmla="*/ 2446986 h 4893972"/>
                  <a:gd name="connsiteX5" fmla="*/ 2962141 w 3142445"/>
                  <a:gd name="connsiteY5" fmla="*/ 2550017 h 4893972"/>
                  <a:gd name="connsiteX6" fmla="*/ 2962141 w 3142445"/>
                  <a:gd name="connsiteY6" fmla="*/ 4752304 h 4893972"/>
                  <a:gd name="connsiteX7" fmla="*/ 3142445 w 3142445"/>
                  <a:gd name="connsiteY7" fmla="*/ 4893972 h 4893972"/>
                  <a:gd name="connsiteX8" fmla="*/ 12879 w 3142445"/>
                  <a:gd name="connsiteY8" fmla="*/ 4893972 h 4893972"/>
                  <a:gd name="connsiteX9" fmla="*/ 141667 w 3142445"/>
                  <a:gd name="connsiteY9" fmla="*/ 4713667 h 4893972"/>
                  <a:gd name="connsiteX10" fmla="*/ 154546 w 3142445"/>
                  <a:gd name="connsiteY10" fmla="*/ 2614411 h 4893972"/>
                  <a:gd name="connsiteX11" fmla="*/ 141667 w 3142445"/>
                  <a:gd name="connsiteY11" fmla="*/ 2382591 h 4893972"/>
                  <a:gd name="connsiteX12" fmla="*/ 154546 w 3142445"/>
                  <a:gd name="connsiteY12" fmla="*/ 180304 h 4893972"/>
                  <a:gd name="connsiteX13" fmla="*/ 0 w 3142445"/>
                  <a:gd name="connsiteY13" fmla="*/ 0 h 4893972"/>
                  <a:gd name="connsiteX0" fmla="*/ 0 w 3142445"/>
                  <a:gd name="connsiteY0" fmla="*/ 0 h 4893972"/>
                  <a:gd name="connsiteX1" fmla="*/ 3078051 w 3142445"/>
                  <a:gd name="connsiteY1" fmla="*/ 12879 h 4893972"/>
                  <a:gd name="connsiteX2" fmla="*/ 2962141 w 3142445"/>
                  <a:gd name="connsiteY2" fmla="*/ 154546 h 4893972"/>
                  <a:gd name="connsiteX3" fmla="*/ 2949262 w 3142445"/>
                  <a:gd name="connsiteY3" fmla="*/ 2318197 h 4893972"/>
                  <a:gd name="connsiteX4" fmla="*/ 2962141 w 3142445"/>
                  <a:gd name="connsiteY4" fmla="*/ 2550017 h 4893972"/>
                  <a:gd name="connsiteX5" fmla="*/ 2962141 w 3142445"/>
                  <a:gd name="connsiteY5" fmla="*/ 4752304 h 4893972"/>
                  <a:gd name="connsiteX6" fmla="*/ 3142445 w 3142445"/>
                  <a:gd name="connsiteY6" fmla="*/ 4893972 h 4893972"/>
                  <a:gd name="connsiteX7" fmla="*/ 12879 w 3142445"/>
                  <a:gd name="connsiteY7" fmla="*/ 4893972 h 4893972"/>
                  <a:gd name="connsiteX8" fmla="*/ 141667 w 3142445"/>
                  <a:gd name="connsiteY8" fmla="*/ 4713667 h 4893972"/>
                  <a:gd name="connsiteX9" fmla="*/ 154546 w 3142445"/>
                  <a:gd name="connsiteY9" fmla="*/ 2614411 h 4893972"/>
                  <a:gd name="connsiteX10" fmla="*/ 141667 w 3142445"/>
                  <a:gd name="connsiteY10" fmla="*/ 2382591 h 4893972"/>
                  <a:gd name="connsiteX11" fmla="*/ 154546 w 3142445"/>
                  <a:gd name="connsiteY11" fmla="*/ 180304 h 4893972"/>
                  <a:gd name="connsiteX12" fmla="*/ 0 w 3142445"/>
                  <a:gd name="connsiteY12" fmla="*/ 0 h 4893972"/>
                  <a:gd name="connsiteX0" fmla="*/ 0 w 3142445"/>
                  <a:gd name="connsiteY0" fmla="*/ 0 h 4893972"/>
                  <a:gd name="connsiteX1" fmla="*/ 2962141 w 3142445"/>
                  <a:gd name="connsiteY1" fmla="*/ 154546 h 4893972"/>
                  <a:gd name="connsiteX2" fmla="*/ 2949262 w 3142445"/>
                  <a:gd name="connsiteY2" fmla="*/ 2318197 h 4893972"/>
                  <a:gd name="connsiteX3" fmla="*/ 2962141 w 3142445"/>
                  <a:gd name="connsiteY3" fmla="*/ 2550017 h 4893972"/>
                  <a:gd name="connsiteX4" fmla="*/ 2962141 w 3142445"/>
                  <a:gd name="connsiteY4" fmla="*/ 4752304 h 4893972"/>
                  <a:gd name="connsiteX5" fmla="*/ 3142445 w 3142445"/>
                  <a:gd name="connsiteY5" fmla="*/ 4893972 h 4893972"/>
                  <a:gd name="connsiteX6" fmla="*/ 12879 w 3142445"/>
                  <a:gd name="connsiteY6" fmla="*/ 4893972 h 4893972"/>
                  <a:gd name="connsiteX7" fmla="*/ 141667 w 3142445"/>
                  <a:gd name="connsiteY7" fmla="*/ 4713667 h 4893972"/>
                  <a:gd name="connsiteX8" fmla="*/ 154546 w 3142445"/>
                  <a:gd name="connsiteY8" fmla="*/ 2614411 h 4893972"/>
                  <a:gd name="connsiteX9" fmla="*/ 141667 w 3142445"/>
                  <a:gd name="connsiteY9" fmla="*/ 2382591 h 4893972"/>
                  <a:gd name="connsiteX10" fmla="*/ 154546 w 3142445"/>
                  <a:gd name="connsiteY10" fmla="*/ 180304 h 4893972"/>
                  <a:gd name="connsiteX11" fmla="*/ 0 w 3142445"/>
                  <a:gd name="connsiteY11" fmla="*/ 0 h 4893972"/>
                  <a:gd name="connsiteX0" fmla="*/ 0 w 3142445"/>
                  <a:gd name="connsiteY0" fmla="*/ 0 h 4893972"/>
                  <a:gd name="connsiteX1" fmla="*/ 2949262 w 3142445"/>
                  <a:gd name="connsiteY1" fmla="*/ 2318197 h 4893972"/>
                  <a:gd name="connsiteX2" fmla="*/ 2962141 w 3142445"/>
                  <a:gd name="connsiteY2" fmla="*/ 2550017 h 4893972"/>
                  <a:gd name="connsiteX3" fmla="*/ 2962141 w 3142445"/>
                  <a:gd name="connsiteY3" fmla="*/ 4752304 h 4893972"/>
                  <a:gd name="connsiteX4" fmla="*/ 3142445 w 3142445"/>
                  <a:gd name="connsiteY4" fmla="*/ 4893972 h 4893972"/>
                  <a:gd name="connsiteX5" fmla="*/ 12879 w 3142445"/>
                  <a:gd name="connsiteY5" fmla="*/ 4893972 h 4893972"/>
                  <a:gd name="connsiteX6" fmla="*/ 141667 w 3142445"/>
                  <a:gd name="connsiteY6" fmla="*/ 4713667 h 4893972"/>
                  <a:gd name="connsiteX7" fmla="*/ 154546 w 3142445"/>
                  <a:gd name="connsiteY7" fmla="*/ 2614411 h 4893972"/>
                  <a:gd name="connsiteX8" fmla="*/ 141667 w 3142445"/>
                  <a:gd name="connsiteY8" fmla="*/ 2382591 h 4893972"/>
                  <a:gd name="connsiteX9" fmla="*/ 154546 w 3142445"/>
                  <a:gd name="connsiteY9" fmla="*/ 180304 h 4893972"/>
                  <a:gd name="connsiteX10" fmla="*/ 0 w 3142445"/>
                  <a:gd name="connsiteY10" fmla="*/ 0 h 4893972"/>
                  <a:gd name="connsiteX0" fmla="*/ 141667 w 3129566"/>
                  <a:gd name="connsiteY0" fmla="*/ 0 h 4713668"/>
                  <a:gd name="connsiteX1" fmla="*/ 2936383 w 3129566"/>
                  <a:gd name="connsiteY1" fmla="*/ 2137893 h 4713668"/>
                  <a:gd name="connsiteX2" fmla="*/ 2949262 w 3129566"/>
                  <a:gd name="connsiteY2" fmla="*/ 2369713 h 4713668"/>
                  <a:gd name="connsiteX3" fmla="*/ 2949262 w 3129566"/>
                  <a:gd name="connsiteY3" fmla="*/ 4572000 h 4713668"/>
                  <a:gd name="connsiteX4" fmla="*/ 3129566 w 3129566"/>
                  <a:gd name="connsiteY4" fmla="*/ 4713668 h 4713668"/>
                  <a:gd name="connsiteX5" fmla="*/ 0 w 3129566"/>
                  <a:gd name="connsiteY5" fmla="*/ 4713668 h 4713668"/>
                  <a:gd name="connsiteX6" fmla="*/ 128788 w 3129566"/>
                  <a:gd name="connsiteY6" fmla="*/ 4533363 h 4713668"/>
                  <a:gd name="connsiteX7" fmla="*/ 141667 w 3129566"/>
                  <a:gd name="connsiteY7" fmla="*/ 2434107 h 4713668"/>
                  <a:gd name="connsiteX8" fmla="*/ 128788 w 3129566"/>
                  <a:gd name="connsiteY8" fmla="*/ 2202287 h 4713668"/>
                  <a:gd name="connsiteX9" fmla="*/ 141667 w 3129566"/>
                  <a:gd name="connsiteY9" fmla="*/ 0 h 4713668"/>
                  <a:gd name="connsiteX0" fmla="*/ 128788 w 3129566"/>
                  <a:gd name="connsiteY0" fmla="*/ 64394 h 2575775"/>
                  <a:gd name="connsiteX1" fmla="*/ 2936383 w 3129566"/>
                  <a:gd name="connsiteY1" fmla="*/ 0 h 2575775"/>
                  <a:gd name="connsiteX2" fmla="*/ 2949262 w 3129566"/>
                  <a:gd name="connsiteY2" fmla="*/ 231820 h 2575775"/>
                  <a:gd name="connsiteX3" fmla="*/ 2949262 w 3129566"/>
                  <a:gd name="connsiteY3" fmla="*/ 2434107 h 2575775"/>
                  <a:gd name="connsiteX4" fmla="*/ 3129566 w 3129566"/>
                  <a:gd name="connsiteY4" fmla="*/ 2575775 h 2575775"/>
                  <a:gd name="connsiteX5" fmla="*/ 0 w 3129566"/>
                  <a:gd name="connsiteY5" fmla="*/ 2575775 h 2575775"/>
                  <a:gd name="connsiteX6" fmla="*/ 128788 w 3129566"/>
                  <a:gd name="connsiteY6" fmla="*/ 2395470 h 2575775"/>
                  <a:gd name="connsiteX7" fmla="*/ 141667 w 3129566"/>
                  <a:gd name="connsiteY7" fmla="*/ 296214 h 2575775"/>
                  <a:gd name="connsiteX8" fmla="*/ 128788 w 3129566"/>
                  <a:gd name="connsiteY8" fmla="*/ 64394 h 2575775"/>
                  <a:gd name="connsiteX0" fmla="*/ 141667 w 3129566"/>
                  <a:gd name="connsiteY0" fmla="*/ 296214 h 2575775"/>
                  <a:gd name="connsiteX1" fmla="*/ 2936383 w 3129566"/>
                  <a:gd name="connsiteY1" fmla="*/ 0 h 2575775"/>
                  <a:gd name="connsiteX2" fmla="*/ 2949262 w 3129566"/>
                  <a:gd name="connsiteY2" fmla="*/ 231820 h 2575775"/>
                  <a:gd name="connsiteX3" fmla="*/ 2949262 w 3129566"/>
                  <a:gd name="connsiteY3" fmla="*/ 2434107 h 2575775"/>
                  <a:gd name="connsiteX4" fmla="*/ 3129566 w 3129566"/>
                  <a:gd name="connsiteY4" fmla="*/ 2575775 h 2575775"/>
                  <a:gd name="connsiteX5" fmla="*/ 0 w 3129566"/>
                  <a:gd name="connsiteY5" fmla="*/ 2575775 h 2575775"/>
                  <a:gd name="connsiteX6" fmla="*/ 128788 w 3129566"/>
                  <a:gd name="connsiteY6" fmla="*/ 2395470 h 2575775"/>
                  <a:gd name="connsiteX7" fmla="*/ 141667 w 3129566"/>
                  <a:gd name="connsiteY7" fmla="*/ 296214 h 2575775"/>
                  <a:gd name="connsiteX0" fmla="*/ 141667 w 3129566"/>
                  <a:gd name="connsiteY0" fmla="*/ 64394 h 2343955"/>
                  <a:gd name="connsiteX1" fmla="*/ 2949262 w 3129566"/>
                  <a:gd name="connsiteY1" fmla="*/ 0 h 2343955"/>
                  <a:gd name="connsiteX2" fmla="*/ 2949262 w 3129566"/>
                  <a:gd name="connsiteY2" fmla="*/ 2202287 h 2343955"/>
                  <a:gd name="connsiteX3" fmla="*/ 3129566 w 3129566"/>
                  <a:gd name="connsiteY3" fmla="*/ 2343955 h 2343955"/>
                  <a:gd name="connsiteX4" fmla="*/ 0 w 3129566"/>
                  <a:gd name="connsiteY4" fmla="*/ 2343955 h 2343955"/>
                  <a:gd name="connsiteX5" fmla="*/ 128788 w 3129566"/>
                  <a:gd name="connsiteY5" fmla="*/ 2163650 h 2343955"/>
                  <a:gd name="connsiteX6" fmla="*/ 141667 w 3129566"/>
                  <a:gd name="connsiteY6" fmla="*/ 64394 h 2343955"/>
                  <a:gd name="connsiteX0" fmla="*/ 141667 w 3129566"/>
                  <a:gd name="connsiteY0" fmla="*/ 25758 h 2305319"/>
                  <a:gd name="connsiteX1" fmla="*/ 2949262 w 3129566"/>
                  <a:gd name="connsiteY1" fmla="*/ 0 h 2305319"/>
                  <a:gd name="connsiteX2" fmla="*/ 2949262 w 3129566"/>
                  <a:gd name="connsiteY2" fmla="*/ 2163651 h 2305319"/>
                  <a:gd name="connsiteX3" fmla="*/ 3129566 w 3129566"/>
                  <a:gd name="connsiteY3" fmla="*/ 2305319 h 2305319"/>
                  <a:gd name="connsiteX4" fmla="*/ 0 w 3129566"/>
                  <a:gd name="connsiteY4" fmla="*/ 2305319 h 2305319"/>
                  <a:gd name="connsiteX5" fmla="*/ 128788 w 3129566"/>
                  <a:gd name="connsiteY5" fmla="*/ 2125014 h 2305319"/>
                  <a:gd name="connsiteX6" fmla="*/ 141667 w 3129566"/>
                  <a:gd name="connsiteY6" fmla="*/ 25758 h 2305319"/>
                  <a:gd name="connsiteX0" fmla="*/ 118195 w 3129566"/>
                  <a:gd name="connsiteY0" fmla="*/ 25758 h 2305319"/>
                  <a:gd name="connsiteX1" fmla="*/ 2949262 w 3129566"/>
                  <a:gd name="connsiteY1" fmla="*/ 0 h 2305319"/>
                  <a:gd name="connsiteX2" fmla="*/ 2949262 w 3129566"/>
                  <a:gd name="connsiteY2" fmla="*/ 2163651 h 2305319"/>
                  <a:gd name="connsiteX3" fmla="*/ 3129566 w 3129566"/>
                  <a:gd name="connsiteY3" fmla="*/ 2305319 h 2305319"/>
                  <a:gd name="connsiteX4" fmla="*/ 0 w 3129566"/>
                  <a:gd name="connsiteY4" fmla="*/ 2305319 h 2305319"/>
                  <a:gd name="connsiteX5" fmla="*/ 128788 w 3129566"/>
                  <a:gd name="connsiteY5" fmla="*/ 2125014 h 2305319"/>
                  <a:gd name="connsiteX6" fmla="*/ 118195 w 3129566"/>
                  <a:gd name="connsiteY6" fmla="*/ 25758 h 2305319"/>
                  <a:gd name="connsiteX0" fmla="*/ 118195 w 3129566"/>
                  <a:gd name="connsiteY0" fmla="*/ 25758 h 2305319"/>
                  <a:gd name="connsiteX1" fmla="*/ 2949262 w 3129566"/>
                  <a:gd name="connsiteY1" fmla="*/ 0 h 2305319"/>
                  <a:gd name="connsiteX2" fmla="*/ 2949262 w 3129566"/>
                  <a:gd name="connsiteY2" fmla="*/ 2163651 h 2305319"/>
                  <a:gd name="connsiteX3" fmla="*/ 3129566 w 3129566"/>
                  <a:gd name="connsiteY3" fmla="*/ 2305319 h 2305319"/>
                  <a:gd name="connsiteX4" fmla="*/ 0 w 3129566"/>
                  <a:gd name="connsiteY4" fmla="*/ 2305319 h 2305319"/>
                  <a:gd name="connsiteX5" fmla="*/ 124877 w 3129566"/>
                  <a:gd name="connsiteY5" fmla="*/ 2125014 h 2305319"/>
                  <a:gd name="connsiteX6" fmla="*/ 118195 w 3129566"/>
                  <a:gd name="connsiteY6" fmla="*/ 25758 h 2305319"/>
                  <a:gd name="connsiteX0" fmla="*/ 118195 w 3129566"/>
                  <a:gd name="connsiteY0" fmla="*/ 0 h 2279561"/>
                  <a:gd name="connsiteX1" fmla="*/ 2949262 w 3129566"/>
                  <a:gd name="connsiteY1" fmla="*/ 12342 h 2279561"/>
                  <a:gd name="connsiteX2" fmla="*/ 2949262 w 3129566"/>
                  <a:gd name="connsiteY2" fmla="*/ 2137893 h 2279561"/>
                  <a:gd name="connsiteX3" fmla="*/ 3129566 w 3129566"/>
                  <a:gd name="connsiteY3" fmla="*/ 2279561 h 2279561"/>
                  <a:gd name="connsiteX4" fmla="*/ 0 w 3129566"/>
                  <a:gd name="connsiteY4" fmla="*/ 2279561 h 2279561"/>
                  <a:gd name="connsiteX5" fmla="*/ 124877 w 3129566"/>
                  <a:gd name="connsiteY5" fmla="*/ 2099256 h 2279561"/>
                  <a:gd name="connsiteX6" fmla="*/ 118195 w 3129566"/>
                  <a:gd name="connsiteY6" fmla="*/ 0 h 2279561"/>
                  <a:gd name="connsiteX0" fmla="*/ 118195 w 3129566"/>
                  <a:gd name="connsiteY0" fmla="*/ 6708 h 2286269"/>
                  <a:gd name="connsiteX1" fmla="*/ 2949262 w 3129566"/>
                  <a:gd name="connsiteY1" fmla="*/ 0 h 2286269"/>
                  <a:gd name="connsiteX2" fmla="*/ 2949262 w 3129566"/>
                  <a:gd name="connsiteY2" fmla="*/ 2144601 h 2286269"/>
                  <a:gd name="connsiteX3" fmla="*/ 3129566 w 3129566"/>
                  <a:gd name="connsiteY3" fmla="*/ 2286269 h 2286269"/>
                  <a:gd name="connsiteX4" fmla="*/ 0 w 3129566"/>
                  <a:gd name="connsiteY4" fmla="*/ 2286269 h 2286269"/>
                  <a:gd name="connsiteX5" fmla="*/ 124877 w 3129566"/>
                  <a:gd name="connsiteY5" fmla="*/ 2105964 h 2286269"/>
                  <a:gd name="connsiteX6" fmla="*/ 118195 w 3129566"/>
                  <a:gd name="connsiteY6" fmla="*/ 6708 h 228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9566" h="2286269">
                    <a:moveTo>
                      <a:pt x="118195" y="6708"/>
                    </a:moveTo>
                    <a:lnTo>
                      <a:pt x="2949262" y="0"/>
                    </a:lnTo>
                    <a:lnTo>
                      <a:pt x="2949262" y="2144601"/>
                    </a:lnTo>
                    <a:lnTo>
                      <a:pt x="3129566" y="2286269"/>
                    </a:lnTo>
                    <a:lnTo>
                      <a:pt x="0" y="2286269"/>
                    </a:lnTo>
                    <a:lnTo>
                      <a:pt x="124877" y="2105964"/>
                    </a:lnTo>
                    <a:cubicBezTo>
                      <a:pt x="122650" y="1406212"/>
                      <a:pt x="120422" y="706460"/>
                      <a:pt x="118195" y="6708"/>
                    </a:cubicBezTo>
                    <a:close/>
                  </a:path>
                </a:pathLst>
              </a:custGeom>
              <a:gradFill flip="none" rotWithShape="1">
                <a:gsLst>
                  <a:gs pos="59000">
                    <a:srgbClr val="000000"/>
                  </a:gs>
                  <a:gs pos="74000">
                    <a:srgbClr val="0A128C"/>
                  </a:gs>
                  <a:gs pos="88000">
                    <a:srgbClr val="181CC7"/>
                  </a:gs>
                  <a:gs pos="100000">
                    <a:srgbClr val="7005D4"/>
                  </a:gs>
                  <a:gs pos="100000">
                    <a:srgbClr val="8C3D91"/>
                  </a:gs>
                </a:gsLst>
                <a:lin ang="16200000" scaled="1"/>
                <a:tileRect/>
              </a:gra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8" name="9 CuadroTexto"/>
            <p:cNvSpPr txBox="1"/>
            <p:nvPr/>
          </p:nvSpPr>
          <p:spPr>
            <a:xfrm>
              <a:off x="6186080" y="1898644"/>
              <a:ext cx="335447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MX" sz="1400" dirty="0">
                  <a:solidFill>
                    <a:schemeClr val="bg2">
                      <a:lumMod val="90000"/>
                    </a:schemeClr>
                  </a:solidFill>
                </a:rPr>
                <a:t>Producción acumulada   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59,000 millones barriles</a:t>
              </a:r>
            </a:p>
            <a:p>
              <a:pPr algn="ctr"/>
              <a:endParaRPr lang="es-MX" dirty="0">
                <a:solidFill>
                  <a:schemeClr val="bg2">
                    <a:lumMod val="90000"/>
                  </a:schemeClr>
                </a:solidFill>
              </a:endParaRPr>
            </a:p>
            <a:p>
              <a:pPr algn="ctr"/>
              <a:endParaRPr lang="es-MX" dirty="0">
                <a:solidFill>
                  <a:schemeClr val="bg2">
                    <a:lumMod val="90000"/>
                  </a:schemeClr>
                </a:solidFill>
              </a:endParaRPr>
            </a:p>
            <a:p>
              <a:pPr algn="ctr"/>
              <a:r>
                <a:rPr lang="es-MX" sz="2400" b="1" dirty="0">
                  <a:solidFill>
                    <a:schemeClr val="bg2">
                      <a:lumMod val="90000"/>
                    </a:schemeClr>
                  </a:solidFill>
                </a:rPr>
                <a:t>63%</a:t>
              </a:r>
            </a:p>
          </p:txBody>
        </p:sp>
      </p:grpSp>
      <p:grpSp>
        <p:nvGrpSpPr>
          <p:cNvPr id="21" name="14 Grupo"/>
          <p:cNvGrpSpPr/>
          <p:nvPr/>
        </p:nvGrpSpPr>
        <p:grpSpPr>
          <a:xfrm>
            <a:off x="3253602" y="2348880"/>
            <a:ext cx="2542534" cy="2785361"/>
            <a:chOff x="3541634" y="1846565"/>
            <a:chExt cx="2542534" cy="2785361"/>
          </a:xfrm>
        </p:grpSpPr>
        <p:sp>
          <p:nvSpPr>
            <p:cNvPr id="22" name="15 Forma libre"/>
            <p:cNvSpPr/>
            <p:nvPr/>
          </p:nvSpPr>
          <p:spPr>
            <a:xfrm>
              <a:off x="4139952" y="2636912"/>
              <a:ext cx="1296144" cy="1995014"/>
            </a:xfrm>
            <a:custGeom>
              <a:avLst/>
              <a:gdLst>
                <a:gd name="connsiteX0" fmla="*/ 51516 w 3193961"/>
                <a:gd name="connsiteY0" fmla="*/ 0 h 4893972"/>
                <a:gd name="connsiteX1" fmla="*/ 3129567 w 3193961"/>
                <a:gd name="connsiteY1" fmla="*/ 12879 h 4893972"/>
                <a:gd name="connsiteX2" fmla="*/ 3013657 w 3193961"/>
                <a:gd name="connsiteY2" fmla="*/ 154546 h 4893972"/>
                <a:gd name="connsiteX3" fmla="*/ 3000778 w 3193961"/>
                <a:gd name="connsiteY3" fmla="*/ 2318197 h 4893972"/>
                <a:gd name="connsiteX4" fmla="*/ 3168203 w 3193961"/>
                <a:gd name="connsiteY4" fmla="*/ 2446986 h 4893972"/>
                <a:gd name="connsiteX5" fmla="*/ 3013657 w 3193961"/>
                <a:gd name="connsiteY5" fmla="*/ 2550017 h 4893972"/>
                <a:gd name="connsiteX6" fmla="*/ 3013657 w 3193961"/>
                <a:gd name="connsiteY6" fmla="*/ 4752304 h 4893972"/>
                <a:gd name="connsiteX7" fmla="*/ 3193961 w 3193961"/>
                <a:gd name="connsiteY7" fmla="*/ 4893972 h 4893972"/>
                <a:gd name="connsiteX8" fmla="*/ 64395 w 3193961"/>
                <a:gd name="connsiteY8" fmla="*/ 4893972 h 4893972"/>
                <a:gd name="connsiteX9" fmla="*/ 193183 w 3193961"/>
                <a:gd name="connsiteY9" fmla="*/ 4713667 h 4893972"/>
                <a:gd name="connsiteX10" fmla="*/ 206062 w 3193961"/>
                <a:gd name="connsiteY10" fmla="*/ 2614411 h 4893972"/>
                <a:gd name="connsiteX11" fmla="*/ 0 w 3193961"/>
                <a:gd name="connsiteY11" fmla="*/ 2472743 h 4893972"/>
                <a:gd name="connsiteX12" fmla="*/ 193183 w 3193961"/>
                <a:gd name="connsiteY12" fmla="*/ 2382591 h 4893972"/>
                <a:gd name="connsiteX13" fmla="*/ 206062 w 3193961"/>
                <a:gd name="connsiteY13" fmla="*/ 180304 h 4893972"/>
                <a:gd name="connsiteX14" fmla="*/ 51516 w 3193961"/>
                <a:gd name="connsiteY14" fmla="*/ 0 h 489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3961" h="4893972">
                  <a:moveTo>
                    <a:pt x="51516" y="0"/>
                  </a:moveTo>
                  <a:lnTo>
                    <a:pt x="3129567" y="12879"/>
                  </a:lnTo>
                  <a:lnTo>
                    <a:pt x="3013657" y="154546"/>
                  </a:lnTo>
                  <a:lnTo>
                    <a:pt x="3000778" y="2318197"/>
                  </a:lnTo>
                  <a:lnTo>
                    <a:pt x="3168203" y="2446986"/>
                  </a:lnTo>
                  <a:lnTo>
                    <a:pt x="3013657" y="2550017"/>
                  </a:lnTo>
                  <a:lnTo>
                    <a:pt x="3013657" y="4752304"/>
                  </a:lnTo>
                  <a:lnTo>
                    <a:pt x="3193961" y="4893972"/>
                  </a:lnTo>
                  <a:lnTo>
                    <a:pt x="64395" y="4893972"/>
                  </a:lnTo>
                  <a:lnTo>
                    <a:pt x="193183" y="4713667"/>
                  </a:lnTo>
                  <a:lnTo>
                    <a:pt x="206062" y="2614411"/>
                  </a:lnTo>
                  <a:lnTo>
                    <a:pt x="0" y="2472743"/>
                  </a:lnTo>
                  <a:lnTo>
                    <a:pt x="193183" y="2382591"/>
                  </a:lnTo>
                  <a:lnTo>
                    <a:pt x="206062" y="180304"/>
                  </a:lnTo>
                  <a:lnTo>
                    <a:pt x="5151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rgbClr val="000000"/>
                </a:gs>
                <a:gs pos="33000">
                  <a:srgbClr val="0A128C"/>
                </a:gs>
                <a:gs pos="55000">
                  <a:srgbClr val="181CC7"/>
                </a:gs>
                <a:gs pos="70000">
                  <a:srgbClr val="7005D4"/>
                </a:gs>
                <a:gs pos="100000">
                  <a:srgbClr val="8C3D91"/>
                </a:gs>
              </a:gsLst>
              <a:lin ang="16200000" scaled="1"/>
              <a:tileRect/>
            </a:gra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3" name="16 CuadroTexto"/>
            <p:cNvSpPr txBox="1"/>
            <p:nvPr/>
          </p:nvSpPr>
          <p:spPr>
            <a:xfrm>
              <a:off x="3541634" y="1846565"/>
              <a:ext cx="25425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Condiciones de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explotación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4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0" y="1916832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2">
                    <a:lumMod val="90000"/>
                  </a:schemeClr>
                </a:solidFill>
              </a:rPr>
              <a:t>La evolución de la explotación de cualquier recurso </a:t>
            </a:r>
          </a:p>
          <a:p>
            <a:pPr algn="ctr"/>
            <a:r>
              <a:rPr lang="es-MX" sz="2000" dirty="0">
                <a:solidFill>
                  <a:schemeClr val="bg2">
                    <a:lumMod val="90000"/>
                  </a:schemeClr>
                </a:solidFill>
              </a:rPr>
              <a:t>describe una curva de campana.</a:t>
            </a: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es-MX" sz="16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lang="es-MX" sz="2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algn="ctr"/>
            <a:r>
              <a:rPr lang="es-MX" sz="2000" dirty="0">
                <a:solidFill>
                  <a:schemeClr val="bg2">
                    <a:lumMod val="90000"/>
                  </a:schemeClr>
                </a:solidFill>
              </a:rPr>
              <a:t>Al inicio la producción aumenta rápidamente, </a:t>
            </a:r>
          </a:p>
          <a:p>
            <a:pPr algn="ctr"/>
            <a:r>
              <a:rPr lang="es-MX" sz="2000" dirty="0">
                <a:solidFill>
                  <a:schemeClr val="bg2">
                    <a:lumMod val="90000"/>
                  </a:schemeClr>
                </a:solidFill>
              </a:rPr>
              <a:t>llega a una meseta y termina por declinar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Proceso de aprovechamiento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de los recursos energéticos</a:t>
            </a:r>
          </a:p>
        </p:txBody>
      </p:sp>
      <p:sp>
        <p:nvSpPr>
          <p:cNvPr id="12" name="4 Forma libre"/>
          <p:cNvSpPr/>
          <p:nvPr/>
        </p:nvSpPr>
        <p:spPr>
          <a:xfrm rot="217111">
            <a:off x="4241038" y="2957085"/>
            <a:ext cx="2760385" cy="1631024"/>
          </a:xfrm>
          <a:custGeom>
            <a:avLst/>
            <a:gdLst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94515 w 7742712"/>
              <a:gd name="connsiteY8" fmla="*/ 1474626 h 3434055"/>
              <a:gd name="connsiteX9" fmla="*/ 5759533 w 7742712"/>
              <a:gd name="connsiteY9" fmla="*/ 2210896 h 3434055"/>
              <a:gd name="connsiteX10" fmla="*/ 6495803 w 7742712"/>
              <a:gd name="connsiteY10" fmla="*/ 2626533 h 3434055"/>
              <a:gd name="connsiteX11" fmla="*/ 7742712 w 7742712"/>
              <a:gd name="connsiteY11" fmla="*/ 2875915 h 3434055"/>
              <a:gd name="connsiteX0" fmla="*/ 0 w 6970815"/>
              <a:gd name="connsiteY0" fmla="*/ 3327177 h 3327177"/>
              <a:gd name="connsiteX1" fmla="*/ 938150 w 6970815"/>
              <a:gd name="connsiteY1" fmla="*/ 2887790 h 3327177"/>
              <a:gd name="connsiteX2" fmla="*/ 1638794 w 6970815"/>
              <a:gd name="connsiteY2" fmla="*/ 2044642 h 3327177"/>
              <a:gd name="connsiteX3" fmla="*/ 2125683 w 6970815"/>
              <a:gd name="connsiteY3" fmla="*/ 963987 h 3327177"/>
              <a:gd name="connsiteX4" fmla="*/ 2565070 w 6970815"/>
              <a:gd name="connsiteY4" fmla="*/ 180216 h 3327177"/>
              <a:gd name="connsiteX5" fmla="*/ 3206337 w 6970815"/>
              <a:gd name="connsiteY5" fmla="*/ 37712 h 3327177"/>
              <a:gd name="connsiteX6" fmla="*/ 3823854 w 6970815"/>
              <a:gd name="connsiteY6" fmla="*/ 714606 h 3327177"/>
              <a:gd name="connsiteX7" fmla="*/ 4322618 w 6970815"/>
              <a:gd name="connsiteY7" fmla="*/ 1474626 h 3327177"/>
              <a:gd name="connsiteX8" fmla="*/ 4987636 w 6970815"/>
              <a:gd name="connsiteY8" fmla="*/ 2210896 h 3327177"/>
              <a:gd name="connsiteX9" fmla="*/ 5723906 w 6970815"/>
              <a:gd name="connsiteY9" fmla="*/ 2626533 h 3327177"/>
              <a:gd name="connsiteX10" fmla="*/ 6970815 w 6970815"/>
              <a:gd name="connsiteY10" fmla="*/ 2875915 h 3327177"/>
              <a:gd name="connsiteX0" fmla="*/ 1 w 6032666"/>
              <a:gd name="connsiteY0" fmla="*/ 2887790 h 2887791"/>
              <a:gd name="connsiteX1" fmla="*/ 700645 w 6032666"/>
              <a:gd name="connsiteY1" fmla="*/ 2044642 h 2887791"/>
              <a:gd name="connsiteX2" fmla="*/ 1187534 w 6032666"/>
              <a:gd name="connsiteY2" fmla="*/ 963987 h 2887791"/>
              <a:gd name="connsiteX3" fmla="*/ 1626921 w 6032666"/>
              <a:gd name="connsiteY3" fmla="*/ 180216 h 2887791"/>
              <a:gd name="connsiteX4" fmla="*/ 2268188 w 6032666"/>
              <a:gd name="connsiteY4" fmla="*/ 37712 h 2887791"/>
              <a:gd name="connsiteX5" fmla="*/ 2885705 w 6032666"/>
              <a:gd name="connsiteY5" fmla="*/ 714606 h 2887791"/>
              <a:gd name="connsiteX6" fmla="*/ 3384469 w 6032666"/>
              <a:gd name="connsiteY6" fmla="*/ 1474626 h 2887791"/>
              <a:gd name="connsiteX7" fmla="*/ 4049487 w 6032666"/>
              <a:gd name="connsiteY7" fmla="*/ 2210896 h 2887791"/>
              <a:gd name="connsiteX8" fmla="*/ 4785757 w 6032666"/>
              <a:gd name="connsiteY8" fmla="*/ 2626533 h 2887791"/>
              <a:gd name="connsiteX9" fmla="*/ 6032666 w 6032666"/>
              <a:gd name="connsiteY9" fmla="*/ 2875915 h 2887791"/>
              <a:gd name="connsiteX0" fmla="*/ -1 w 5332020"/>
              <a:gd name="connsiteY0" fmla="*/ 2044642 h 2875915"/>
              <a:gd name="connsiteX1" fmla="*/ 486888 w 5332020"/>
              <a:gd name="connsiteY1" fmla="*/ 963987 h 2875915"/>
              <a:gd name="connsiteX2" fmla="*/ 926275 w 5332020"/>
              <a:gd name="connsiteY2" fmla="*/ 180216 h 2875915"/>
              <a:gd name="connsiteX3" fmla="*/ 1567542 w 5332020"/>
              <a:gd name="connsiteY3" fmla="*/ 37712 h 2875915"/>
              <a:gd name="connsiteX4" fmla="*/ 2185059 w 5332020"/>
              <a:gd name="connsiteY4" fmla="*/ 714606 h 2875915"/>
              <a:gd name="connsiteX5" fmla="*/ 2683823 w 5332020"/>
              <a:gd name="connsiteY5" fmla="*/ 1474626 h 2875915"/>
              <a:gd name="connsiteX6" fmla="*/ 3348841 w 5332020"/>
              <a:gd name="connsiteY6" fmla="*/ 2210896 h 2875915"/>
              <a:gd name="connsiteX7" fmla="*/ 4085111 w 5332020"/>
              <a:gd name="connsiteY7" fmla="*/ 2626533 h 2875915"/>
              <a:gd name="connsiteX8" fmla="*/ 5332020 w 5332020"/>
              <a:gd name="connsiteY8" fmla="*/ 2875915 h 2875915"/>
              <a:gd name="connsiteX0" fmla="*/ 0 w 4845132"/>
              <a:gd name="connsiteY0" fmla="*/ 963987 h 2875915"/>
              <a:gd name="connsiteX1" fmla="*/ 439387 w 4845132"/>
              <a:gd name="connsiteY1" fmla="*/ 180216 h 2875915"/>
              <a:gd name="connsiteX2" fmla="*/ 1080654 w 4845132"/>
              <a:gd name="connsiteY2" fmla="*/ 37712 h 2875915"/>
              <a:gd name="connsiteX3" fmla="*/ 1698171 w 4845132"/>
              <a:gd name="connsiteY3" fmla="*/ 714606 h 2875915"/>
              <a:gd name="connsiteX4" fmla="*/ 2196935 w 4845132"/>
              <a:gd name="connsiteY4" fmla="*/ 1474626 h 2875915"/>
              <a:gd name="connsiteX5" fmla="*/ 2861953 w 4845132"/>
              <a:gd name="connsiteY5" fmla="*/ 2210896 h 2875915"/>
              <a:gd name="connsiteX6" fmla="*/ 3598223 w 4845132"/>
              <a:gd name="connsiteY6" fmla="*/ 2626533 h 2875915"/>
              <a:gd name="connsiteX7" fmla="*/ 4845132 w 4845132"/>
              <a:gd name="connsiteY7" fmla="*/ 2875915 h 2875915"/>
              <a:gd name="connsiteX0" fmla="*/ 1 w 4405746"/>
              <a:gd name="connsiteY0" fmla="*/ 180216 h 2875915"/>
              <a:gd name="connsiteX1" fmla="*/ 641268 w 4405746"/>
              <a:gd name="connsiteY1" fmla="*/ 37712 h 2875915"/>
              <a:gd name="connsiteX2" fmla="*/ 1258785 w 4405746"/>
              <a:gd name="connsiteY2" fmla="*/ 714606 h 2875915"/>
              <a:gd name="connsiteX3" fmla="*/ 1757549 w 4405746"/>
              <a:gd name="connsiteY3" fmla="*/ 1474626 h 2875915"/>
              <a:gd name="connsiteX4" fmla="*/ 2422567 w 4405746"/>
              <a:gd name="connsiteY4" fmla="*/ 2210896 h 2875915"/>
              <a:gd name="connsiteX5" fmla="*/ 3158837 w 4405746"/>
              <a:gd name="connsiteY5" fmla="*/ 2626533 h 2875915"/>
              <a:gd name="connsiteX6" fmla="*/ 4405746 w 4405746"/>
              <a:gd name="connsiteY6" fmla="*/ 2875915 h 287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746" h="2875915">
                <a:moveTo>
                  <a:pt x="1" y="180216"/>
                </a:moveTo>
                <a:cubicBezTo>
                  <a:pt x="180110" y="25837"/>
                  <a:pt x="431471" y="-51353"/>
                  <a:pt x="641268" y="37712"/>
                </a:cubicBezTo>
                <a:cubicBezTo>
                  <a:pt x="851065" y="126777"/>
                  <a:pt x="1072738" y="475120"/>
                  <a:pt x="1258785" y="714606"/>
                </a:cubicBezTo>
                <a:cubicBezTo>
                  <a:pt x="1444832" y="954092"/>
                  <a:pt x="1563585" y="1225244"/>
                  <a:pt x="1757549" y="1474626"/>
                </a:cubicBezTo>
                <a:cubicBezTo>
                  <a:pt x="1951513" y="1724008"/>
                  <a:pt x="2189019" y="2018912"/>
                  <a:pt x="2422567" y="2210896"/>
                </a:cubicBezTo>
                <a:cubicBezTo>
                  <a:pt x="2656115" y="2402880"/>
                  <a:pt x="2828307" y="2515697"/>
                  <a:pt x="3158837" y="2626533"/>
                </a:cubicBezTo>
                <a:cubicBezTo>
                  <a:pt x="3489367" y="2737369"/>
                  <a:pt x="3947556" y="2806642"/>
                  <a:pt x="4405746" y="2875915"/>
                </a:cubicBezTo>
              </a:path>
            </a:pathLst>
          </a:custGeom>
          <a:noFill/>
          <a:ln w="793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421093" y="5013176"/>
            <a:ext cx="20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tiempo</a:t>
            </a:r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544706" y="3761225"/>
            <a:ext cx="20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Producción</a:t>
            </a:r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1772981" y="2902283"/>
            <a:ext cx="0" cy="192770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1925381" y="4982385"/>
            <a:ext cx="5282474" cy="711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4 Forma libre"/>
          <p:cNvSpPr/>
          <p:nvPr/>
        </p:nvSpPr>
        <p:spPr>
          <a:xfrm rot="217111">
            <a:off x="2140578" y="2905789"/>
            <a:ext cx="2090750" cy="1845357"/>
          </a:xfrm>
          <a:custGeom>
            <a:avLst/>
            <a:gdLst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94515 w 7742712"/>
              <a:gd name="connsiteY8" fmla="*/ 1474626 h 3434055"/>
              <a:gd name="connsiteX9" fmla="*/ 5759533 w 7742712"/>
              <a:gd name="connsiteY9" fmla="*/ 2210896 h 3434055"/>
              <a:gd name="connsiteX10" fmla="*/ 6495803 w 7742712"/>
              <a:gd name="connsiteY10" fmla="*/ 2626533 h 3434055"/>
              <a:gd name="connsiteX11" fmla="*/ 7742712 w 7742712"/>
              <a:gd name="connsiteY11" fmla="*/ 2875915 h 3434055"/>
              <a:gd name="connsiteX0" fmla="*/ 0 w 6495803"/>
              <a:gd name="connsiteY0" fmla="*/ 3434055 h 3434055"/>
              <a:gd name="connsiteX1" fmla="*/ 771897 w 6495803"/>
              <a:gd name="connsiteY1" fmla="*/ 3327177 h 3434055"/>
              <a:gd name="connsiteX2" fmla="*/ 1710047 w 6495803"/>
              <a:gd name="connsiteY2" fmla="*/ 2887790 h 3434055"/>
              <a:gd name="connsiteX3" fmla="*/ 2410691 w 6495803"/>
              <a:gd name="connsiteY3" fmla="*/ 2044642 h 3434055"/>
              <a:gd name="connsiteX4" fmla="*/ 2897580 w 6495803"/>
              <a:gd name="connsiteY4" fmla="*/ 963987 h 3434055"/>
              <a:gd name="connsiteX5" fmla="*/ 3336967 w 6495803"/>
              <a:gd name="connsiteY5" fmla="*/ 180216 h 3434055"/>
              <a:gd name="connsiteX6" fmla="*/ 3978234 w 6495803"/>
              <a:gd name="connsiteY6" fmla="*/ 37712 h 3434055"/>
              <a:gd name="connsiteX7" fmla="*/ 4595751 w 6495803"/>
              <a:gd name="connsiteY7" fmla="*/ 714606 h 3434055"/>
              <a:gd name="connsiteX8" fmla="*/ 5094515 w 6495803"/>
              <a:gd name="connsiteY8" fmla="*/ 1474626 h 3434055"/>
              <a:gd name="connsiteX9" fmla="*/ 5759533 w 6495803"/>
              <a:gd name="connsiteY9" fmla="*/ 2210896 h 3434055"/>
              <a:gd name="connsiteX10" fmla="*/ 6495803 w 6495803"/>
              <a:gd name="connsiteY10" fmla="*/ 2626533 h 3434055"/>
              <a:gd name="connsiteX0" fmla="*/ 0 w 5759533"/>
              <a:gd name="connsiteY0" fmla="*/ 3434055 h 3434055"/>
              <a:gd name="connsiteX1" fmla="*/ 771897 w 5759533"/>
              <a:gd name="connsiteY1" fmla="*/ 3327177 h 3434055"/>
              <a:gd name="connsiteX2" fmla="*/ 1710047 w 5759533"/>
              <a:gd name="connsiteY2" fmla="*/ 2887790 h 3434055"/>
              <a:gd name="connsiteX3" fmla="*/ 2410691 w 5759533"/>
              <a:gd name="connsiteY3" fmla="*/ 2044642 h 3434055"/>
              <a:gd name="connsiteX4" fmla="*/ 2897580 w 5759533"/>
              <a:gd name="connsiteY4" fmla="*/ 963987 h 3434055"/>
              <a:gd name="connsiteX5" fmla="*/ 3336967 w 5759533"/>
              <a:gd name="connsiteY5" fmla="*/ 180216 h 3434055"/>
              <a:gd name="connsiteX6" fmla="*/ 3978234 w 5759533"/>
              <a:gd name="connsiteY6" fmla="*/ 37712 h 3434055"/>
              <a:gd name="connsiteX7" fmla="*/ 4595751 w 5759533"/>
              <a:gd name="connsiteY7" fmla="*/ 714606 h 3434055"/>
              <a:gd name="connsiteX8" fmla="*/ 5094515 w 5759533"/>
              <a:gd name="connsiteY8" fmla="*/ 1474626 h 3434055"/>
              <a:gd name="connsiteX9" fmla="*/ 5759533 w 5759533"/>
              <a:gd name="connsiteY9" fmla="*/ 2210896 h 3434055"/>
              <a:gd name="connsiteX0" fmla="*/ 0 w 5094515"/>
              <a:gd name="connsiteY0" fmla="*/ 3434055 h 3434055"/>
              <a:gd name="connsiteX1" fmla="*/ 771897 w 5094515"/>
              <a:gd name="connsiteY1" fmla="*/ 3327177 h 3434055"/>
              <a:gd name="connsiteX2" fmla="*/ 1710047 w 5094515"/>
              <a:gd name="connsiteY2" fmla="*/ 2887790 h 3434055"/>
              <a:gd name="connsiteX3" fmla="*/ 2410691 w 5094515"/>
              <a:gd name="connsiteY3" fmla="*/ 2044642 h 3434055"/>
              <a:gd name="connsiteX4" fmla="*/ 2897580 w 5094515"/>
              <a:gd name="connsiteY4" fmla="*/ 963987 h 3434055"/>
              <a:gd name="connsiteX5" fmla="*/ 3336967 w 5094515"/>
              <a:gd name="connsiteY5" fmla="*/ 180216 h 3434055"/>
              <a:gd name="connsiteX6" fmla="*/ 3978234 w 5094515"/>
              <a:gd name="connsiteY6" fmla="*/ 37712 h 3434055"/>
              <a:gd name="connsiteX7" fmla="*/ 4595751 w 5094515"/>
              <a:gd name="connsiteY7" fmla="*/ 714606 h 3434055"/>
              <a:gd name="connsiteX8" fmla="*/ 5094515 w 5094515"/>
              <a:gd name="connsiteY8" fmla="*/ 1474626 h 3434055"/>
              <a:gd name="connsiteX0" fmla="*/ 0 w 4595750"/>
              <a:gd name="connsiteY0" fmla="*/ 3434055 h 3434055"/>
              <a:gd name="connsiteX1" fmla="*/ 771897 w 4595750"/>
              <a:gd name="connsiteY1" fmla="*/ 3327177 h 3434055"/>
              <a:gd name="connsiteX2" fmla="*/ 1710047 w 4595750"/>
              <a:gd name="connsiteY2" fmla="*/ 2887790 h 3434055"/>
              <a:gd name="connsiteX3" fmla="*/ 2410691 w 4595750"/>
              <a:gd name="connsiteY3" fmla="*/ 2044642 h 3434055"/>
              <a:gd name="connsiteX4" fmla="*/ 2897580 w 4595750"/>
              <a:gd name="connsiteY4" fmla="*/ 963987 h 3434055"/>
              <a:gd name="connsiteX5" fmla="*/ 3336967 w 4595750"/>
              <a:gd name="connsiteY5" fmla="*/ 180216 h 3434055"/>
              <a:gd name="connsiteX6" fmla="*/ 3978234 w 4595750"/>
              <a:gd name="connsiteY6" fmla="*/ 37712 h 3434055"/>
              <a:gd name="connsiteX7" fmla="*/ 4595751 w 4595750"/>
              <a:gd name="connsiteY7" fmla="*/ 714606 h 3434055"/>
              <a:gd name="connsiteX0" fmla="*/ 0 w 3978234"/>
              <a:gd name="connsiteY0" fmla="*/ 3434055 h 3434055"/>
              <a:gd name="connsiteX1" fmla="*/ 771897 w 3978234"/>
              <a:gd name="connsiteY1" fmla="*/ 3327177 h 3434055"/>
              <a:gd name="connsiteX2" fmla="*/ 1710047 w 3978234"/>
              <a:gd name="connsiteY2" fmla="*/ 2887790 h 3434055"/>
              <a:gd name="connsiteX3" fmla="*/ 2410691 w 3978234"/>
              <a:gd name="connsiteY3" fmla="*/ 2044642 h 3434055"/>
              <a:gd name="connsiteX4" fmla="*/ 2897580 w 3978234"/>
              <a:gd name="connsiteY4" fmla="*/ 963987 h 3434055"/>
              <a:gd name="connsiteX5" fmla="*/ 3336967 w 3978234"/>
              <a:gd name="connsiteY5" fmla="*/ 180216 h 3434055"/>
              <a:gd name="connsiteX6" fmla="*/ 3978234 w 3978234"/>
              <a:gd name="connsiteY6" fmla="*/ 37712 h 3434055"/>
              <a:gd name="connsiteX0" fmla="*/ 0 w 3336967"/>
              <a:gd name="connsiteY0" fmla="*/ 3253840 h 3253840"/>
              <a:gd name="connsiteX1" fmla="*/ 771897 w 3336967"/>
              <a:gd name="connsiteY1" fmla="*/ 3146962 h 3253840"/>
              <a:gd name="connsiteX2" fmla="*/ 1710047 w 3336967"/>
              <a:gd name="connsiteY2" fmla="*/ 2707575 h 3253840"/>
              <a:gd name="connsiteX3" fmla="*/ 2410691 w 3336967"/>
              <a:gd name="connsiteY3" fmla="*/ 1864427 h 3253840"/>
              <a:gd name="connsiteX4" fmla="*/ 2897580 w 3336967"/>
              <a:gd name="connsiteY4" fmla="*/ 783772 h 3253840"/>
              <a:gd name="connsiteX5" fmla="*/ 3336967 w 3336967"/>
              <a:gd name="connsiteY5" fmla="*/ 1 h 32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6967" h="3253840">
                <a:moveTo>
                  <a:pt x="0" y="3253840"/>
                </a:moveTo>
                <a:cubicBezTo>
                  <a:pt x="243444" y="3245923"/>
                  <a:pt x="486889" y="3238006"/>
                  <a:pt x="771897" y="3146962"/>
                </a:cubicBezTo>
                <a:cubicBezTo>
                  <a:pt x="1056905" y="3055918"/>
                  <a:pt x="1436915" y="2921331"/>
                  <a:pt x="1710047" y="2707575"/>
                </a:cubicBezTo>
                <a:cubicBezTo>
                  <a:pt x="1983179" y="2493819"/>
                  <a:pt x="2212769" y="2185061"/>
                  <a:pt x="2410691" y="1864427"/>
                </a:cubicBezTo>
                <a:cubicBezTo>
                  <a:pt x="2608613" y="1543793"/>
                  <a:pt x="2743201" y="1094510"/>
                  <a:pt x="2897580" y="783772"/>
                </a:cubicBezTo>
                <a:cubicBezTo>
                  <a:pt x="3051959" y="473034"/>
                  <a:pt x="3156858" y="154380"/>
                  <a:pt x="3336967" y="1"/>
                </a:cubicBezTo>
              </a:path>
            </a:pathLst>
          </a:custGeom>
          <a:noFill/>
          <a:ln w="793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3 CuadroTexto"/>
          <p:cNvSpPr txBox="1"/>
          <p:nvPr/>
        </p:nvSpPr>
        <p:spPr>
          <a:xfrm>
            <a:off x="2926149" y="3603320"/>
            <a:ext cx="410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FÁCIL                  DIFÍCIL                   MUY DIFÍCIL</a:t>
            </a:r>
          </a:p>
        </p:txBody>
      </p:sp>
    </p:spTree>
    <p:extLst>
      <p:ext uri="{BB962C8B-B14F-4D97-AF65-F5344CB8AC3E}">
        <p14:creationId xmlns:p14="http://schemas.microsoft.com/office/powerpoint/2010/main" val="23281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4"/>
          <a:stretch/>
        </p:blipFill>
        <p:spPr>
          <a:xfrm>
            <a:off x="0" y="743090"/>
            <a:ext cx="9144000" cy="5799034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368800" y="3175200"/>
            <a:ext cx="2088767" cy="2576100"/>
            <a:chOff x="1403113" y="828482"/>
            <a:chExt cx="2088767" cy="257610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23"/>
            <a:stretch/>
          </p:blipFill>
          <p:spPr>
            <a:xfrm>
              <a:off x="1979712" y="828482"/>
              <a:ext cx="1512168" cy="245671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8" b="2397"/>
            <a:stretch/>
          </p:blipFill>
          <p:spPr>
            <a:xfrm>
              <a:off x="1403113" y="1739282"/>
              <a:ext cx="648072" cy="166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9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Proceso de aprovechamiento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de los recursos petroleros en Noruega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03" y="1938318"/>
            <a:ext cx="7165093" cy="4032448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6" name="10 Grupo"/>
          <p:cNvGrpSpPr/>
          <p:nvPr/>
        </p:nvGrpSpPr>
        <p:grpSpPr>
          <a:xfrm>
            <a:off x="1157955" y="2010326"/>
            <a:ext cx="6654404" cy="3362047"/>
            <a:chOff x="1950044" y="2420888"/>
            <a:chExt cx="6654404" cy="3362047"/>
          </a:xfrm>
        </p:grpSpPr>
        <p:sp>
          <p:nvSpPr>
            <p:cNvPr id="7" name="4 Forma libre"/>
            <p:cNvSpPr/>
            <p:nvPr/>
          </p:nvSpPr>
          <p:spPr>
            <a:xfrm>
              <a:off x="1950044" y="2852936"/>
              <a:ext cx="6654404" cy="2929999"/>
            </a:xfrm>
            <a:custGeom>
              <a:avLst/>
              <a:gdLst>
                <a:gd name="connsiteX0" fmla="*/ 0 w 7742712"/>
                <a:gd name="connsiteY0" fmla="*/ 3434055 h 3434055"/>
                <a:gd name="connsiteX1" fmla="*/ 771897 w 7742712"/>
                <a:gd name="connsiteY1" fmla="*/ 3327177 h 3434055"/>
                <a:gd name="connsiteX2" fmla="*/ 1710047 w 7742712"/>
                <a:gd name="connsiteY2" fmla="*/ 2887790 h 3434055"/>
                <a:gd name="connsiteX3" fmla="*/ 2410691 w 7742712"/>
                <a:gd name="connsiteY3" fmla="*/ 2044642 h 3434055"/>
                <a:gd name="connsiteX4" fmla="*/ 2897580 w 7742712"/>
                <a:gd name="connsiteY4" fmla="*/ 963987 h 3434055"/>
                <a:gd name="connsiteX5" fmla="*/ 3336967 w 7742712"/>
                <a:gd name="connsiteY5" fmla="*/ 180216 h 3434055"/>
                <a:gd name="connsiteX6" fmla="*/ 3978234 w 7742712"/>
                <a:gd name="connsiteY6" fmla="*/ 37712 h 3434055"/>
                <a:gd name="connsiteX7" fmla="*/ 4595751 w 7742712"/>
                <a:gd name="connsiteY7" fmla="*/ 714606 h 3434055"/>
                <a:gd name="connsiteX8" fmla="*/ 5094515 w 7742712"/>
                <a:gd name="connsiteY8" fmla="*/ 1474626 h 3434055"/>
                <a:gd name="connsiteX9" fmla="*/ 5759533 w 7742712"/>
                <a:gd name="connsiteY9" fmla="*/ 2210896 h 3434055"/>
                <a:gd name="connsiteX10" fmla="*/ 6495803 w 7742712"/>
                <a:gd name="connsiteY10" fmla="*/ 2626533 h 3434055"/>
                <a:gd name="connsiteX11" fmla="*/ 7742712 w 7742712"/>
                <a:gd name="connsiteY11" fmla="*/ 2875915 h 343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42712" h="3434055">
                  <a:moveTo>
                    <a:pt x="0" y="3434055"/>
                  </a:moveTo>
                  <a:cubicBezTo>
                    <a:pt x="243444" y="3426138"/>
                    <a:pt x="486889" y="3418221"/>
                    <a:pt x="771897" y="3327177"/>
                  </a:cubicBezTo>
                  <a:cubicBezTo>
                    <a:pt x="1056905" y="3236133"/>
                    <a:pt x="1436915" y="3101546"/>
                    <a:pt x="1710047" y="2887790"/>
                  </a:cubicBezTo>
                  <a:cubicBezTo>
                    <a:pt x="1983179" y="2674034"/>
                    <a:pt x="2212769" y="2365276"/>
                    <a:pt x="2410691" y="2044642"/>
                  </a:cubicBezTo>
                  <a:cubicBezTo>
                    <a:pt x="2608613" y="1724008"/>
                    <a:pt x="2743201" y="1274725"/>
                    <a:pt x="2897580" y="963987"/>
                  </a:cubicBezTo>
                  <a:cubicBezTo>
                    <a:pt x="3051959" y="653249"/>
                    <a:pt x="3156858" y="334595"/>
                    <a:pt x="3336967" y="180216"/>
                  </a:cubicBezTo>
                  <a:cubicBezTo>
                    <a:pt x="3517076" y="25837"/>
                    <a:pt x="3768437" y="-51353"/>
                    <a:pt x="3978234" y="37712"/>
                  </a:cubicBezTo>
                  <a:cubicBezTo>
                    <a:pt x="4188031" y="126777"/>
                    <a:pt x="4409704" y="475120"/>
                    <a:pt x="4595751" y="714606"/>
                  </a:cubicBezTo>
                  <a:cubicBezTo>
                    <a:pt x="4781798" y="954092"/>
                    <a:pt x="4900551" y="1225244"/>
                    <a:pt x="5094515" y="1474626"/>
                  </a:cubicBezTo>
                  <a:cubicBezTo>
                    <a:pt x="5288479" y="1724008"/>
                    <a:pt x="5525985" y="2018912"/>
                    <a:pt x="5759533" y="2210896"/>
                  </a:cubicBezTo>
                  <a:cubicBezTo>
                    <a:pt x="5993081" y="2402880"/>
                    <a:pt x="6165273" y="2515697"/>
                    <a:pt x="6495803" y="2626533"/>
                  </a:cubicBezTo>
                  <a:cubicBezTo>
                    <a:pt x="6826333" y="2737369"/>
                    <a:pt x="7284522" y="2806642"/>
                    <a:pt x="7742712" y="2875915"/>
                  </a:cubicBezTo>
                </a:path>
              </a:pathLst>
            </a:custGeom>
            <a:noFill/>
            <a:ln w="793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9 CuadroTexto"/>
            <p:cNvSpPr txBox="1"/>
            <p:nvPr/>
          </p:nvSpPr>
          <p:spPr>
            <a:xfrm>
              <a:off x="5076056" y="2420888"/>
              <a:ext cx="1368152" cy="33855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rgbClr val="920000"/>
                  </a:solidFill>
                </a:rPr>
                <a:t>MESETA</a:t>
              </a:r>
            </a:p>
          </p:txBody>
        </p:sp>
      </p:grpSp>
      <p:sp>
        <p:nvSpPr>
          <p:cNvPr id="11" name="2 Rectángulo"/>
          <p:cNvSpPr/>
          <p:nvPr/>
        </p:nvSpPr>
        <p:spPr>
          <a:xfrm>
            <a:off x="1094134" y="2458800"/>
            <a:ext cx="3477866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3 Rectángulo"/>
          <p:cNvSpPr/>
          <p:nvPr/>
        </p:nvSpPr>
        <p:spPr>
          <a:xfrm>
            <a:off x="4572000" y="2437200"/>
            <a:ext cx="3282699" cy="33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6" name="5 Conector recto"/>
          <p:cNvCxnSpPr/>
          <p:nvPr/>
        </p:nvCxnSpPr>
        <p:spPr>
          <a:xfrm flipH="1">
            <a:off x="1115615" y="4769838"/>
            <a:ext cx="6751216" cy="0"/>
          </a:xfrm>
          <a:prstGeom prst="line">
            <a:avLst/>
          </a:prstGeom>
          <a:ln w="19050">
            <a:solidFill>
              <a:srgbClr val="84C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6 Conector recto"/>
          <p:cNvCxnSpPr/>
          <p:nvPr/>
        </p:nvCxnSpPr>
        <p:spPr>
          <a:xfrm flipH="1">
            <a:off x="1115615" y="3783438"/>
            <a:ext cx="6760564" cy="0"/>
          </a:xfrm>
          <a:prstGeom prst="line">
            <a:avLst/>
          </a:prstGeom>
          <a:ln w="19050">
            <a:solidFill>
              <a:srgbClr val="84C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7 Conector recto"/>
          <p:cNvCxnSpPr/>
          <p:nvPr/>
        </p:nvCxnSpPr>
        <p:spPr>
          <a:xfrm flipH="1">
            <a:off x="1115615" y="2782638"/>
            <a:ext cx="6760565" cy="0"/>
          </a:xfrm>
          <a:prstGeom prst="line">
            <a:avLst/>
          </a:prstGeom>
          <a:ln w="19050">
            <a:solidFill>
              <a:srgbClr val="84C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1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9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3"/>
            <a:ext cx="6408712" cy="4272475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Proceso de aprovechamiento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de los recursos hídricos</a:t>
            </a:r>
          </a:p>
        </p:txBody>
      </p:sp>
      <p:sp>
        <p:nvSpPr>
          <p:cNvPr id="11" name="4 Forma libre"/>
          <p:cNvSpPr/>
          <p:nvPr/>
        </p:nvSpPr>
        <p:spPr>
          <a:xfrm rot="270531">
            <a:off x="3571905" y="3178551"/>
            <a:ext cx="3891533" cy="2189106"/>
          </a:xfrm>
          <a:custGeom>
            <a:avLst/>
            <a:gdLst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94515 w 7742712"/>
              <a:gd name="connsiteY8" fmla="*/ 1474626 h 3434055"/>
              <a:gd name="connsiteX9" fmla="*/ 5759533 w 7742712"/>
              <a:gd name="connsiteY9" fmla="*/ 2210896 h 3434055"/>
              <a:gd name="connsiteX10" fmla="*/ 6495803 w 7742712"/>
              <a:gd name="connsiteY10" fmla="*/ 2626533 h 3434055"/>
              <a:gd name="connsiteX11" fmla="*/ 7742712 w 7742712"/>
              <a:gd name="connsiteY11" fmla="*/ 2875915 h 3434055"/>
              <a:gd name="connsiteX0" fmla="*/ 0 w 6495803"/>
              <a:gd name="connsiteY0" fmla="*/ 3434055 h 3434055"/>
              <a:gd name="connsiteX1" fmla="*/ 771897 w 6495803"/>
              <a:gd name="connsiteY1" fmla="*/ 3327177 h 3434055"/>
              <a:gd name="connsiteX2" fmla="*/ 1710047 w 6495803"/>
              <a:gd name="connsiteY2" fmla="*/ 2887790 h 3434055"/>
              <a:gd name="connsiteX3" fmla="*/ 2410691 w 6495803"/>
              <a:gd name="connsiteY3" fmla="*/ 2044642 h 3434055"/>
              <a:gd name="connsiteX4" fmla="*/ 2897580 w 6495803"/>
              <a:gd name="connsiteY4" fmla="*/ 963987 h 3434055"/>
              <a:gd name="connsiteX5" fmla="*/ 3336967 w 6495803"/>
              <a:gd name="connsiteY5" fmla="*/ 180216 h 3434055"/>
              <a:gd name="connsiteX6" fmla="*/ 3978234 w 6495803"/>
              <a:gd name="connsiteY6" fmla="*/ 37712 h 3434055"/>
              <a:gd name="connsiteX7" fmla="*/ 4595751 w 6495803"/>
              <a:gd name="connsiteY7" fmla="*/ 714606 h 3434055"/>
              <a:gd name="connsiteX8" fmla="*/ 5094515 w 6495803"/>
              <a:gd name="connsiteY8" fmla="*/ 1474626 h 3434055"/>
              <a:gd name="connsiteX9" fmla="*/ 5759533 w 6495803"/>
              <a:gd name="connsiteY9" fmla="*/ 2210896 h 3434055"/>
              <a:gd name="connsiteX10" fmla="*/ 6495803 w 6495803"/>
              <a:gd name="connsiteY10" fmla="*/ 2626533 h 343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95803" h="3434055">
                <a:moveTo>
                  <a:pt x="0" y="3434055"/>
                </a:moveTo>
                <a:cubicBezTo>
                  <a:pt x="243444" y="3426138"/>
                  <a:pt x="486889" y="3418221"/>
                  <a:pt x="771897" y="3327177"/>
                </a:cubicBezTo>
                <a:cubicBezTo>
                  <a:pt x="1056905" y="3236133"/>
                  <a:pt x="1436915" y="3101546"/>
                  <a:pt x="1710047" y="2887790"/>
                </a:cubicBezTo>
                <a:cubicBezTo>
                  <a:pt x="1983179" y="2674034"/>
                  <a:pt x="2212769" y="2365276"/>
                  <a:pt x="2410691" y="2044642"/>
                </a:cubicBezTo>
                <a:cubicBezTo>
                  <a:pt x="2608613" y="1724008"/>
                  <a:pt x="2743201" y="1274725"/>
                  <a:pt x="2897580" y="963987"/>
                </a:cubicBezTo>
                <a:cubicBezTo>
                  <a:pt x="3051959" y="653249"/>
                  <a:pt x="3156858" y="334595"/>
                  <a:pt x="3336967" y="180216"/>
                </a:cubicBezTo>
                <a:cubicBezTo>
                  <a:pt x="3517076" y="25837"/>
                  <a:pt x="3768437" y="-51353"/>
                  <a:pt x="3978234" y="37712"/>
                </a:cubicBezTo>
                <a:cubicBezTo>
                  <a:pt x="4188031" y="126777"/>
                  <a:pt x="4409704" y="475120"/>
                  <a:pt x="4595751" y="714606"/>
                </a:cubicBezTo>
                <a:cubicBezTo>
                  <a:pt x="4781798" y="954092"/>
                  <a:pt x="4900551" y="1225244"/>
                  <a:pt x="5094515" y="1474626"/>
                </a:cubicBezTo>
                <a:cubicBezTo>
                  <a:pt x="5288479" y="1724008"/>
                  <a:pt x="5525985" y="2018912"/>
                  <a:pt x="5759533" y="2210896"/>
                </a:cubicBezTo>
                <a:cubicBezTo>
                  <a:pt x="5993081" y="2402880"/>
                  <a:pt x="6165273" y="2515697"/>
                  <a:pt x="6495803" y="2626533"/>
                </a:cubicBezTo>
              </a:path>
            </a:pathLst>
          </a:custGeom>
          <a:noFill/>
          <a:ln w="4445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408712" cy="4272475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7" name="4 Forma libre"/>
          <p:cNvSpPr/>
          <p:nvPr/>
        </p:nvSpPr>
        <p:spPr>
          <a:xfrm rot="448944">
            <a:off x="2962432" y="3424860"/>
            <a:ext cx="4549320" cy="2266721"/>
          </a:xfrm>
          <a:custGeom>
            <a:avLst/>
            <a:gdLst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94515 w 7742712"/>
              <a:gd name="connsiteY8" fmla="*/ 1474626 h 3434055"/>
              <a:gd name="connsiteX9" fmla="*/ 5759533 w 7742712"/>
              <a:gd name="connsiteY9" fmla="*/ 2210896 h 3434055"/>
              <a:gd name="connsiteX10" fmla="*/ 6495803 w 7742712"/>
              <a:gd name="connsiteY10" fmla="*/ 2626533 h 3434055"/>
              <a:gd name="connsiteX11" fmla="*/ 7742712 w 7742712"/>
              <a:gd name="connsiteY11" fmla="*/ 2875915 h 3434055"/>
              <a:gd name="connsiteX0" fmla="*/ 0 w 6495803"/>
              <a:gd name="connsiteY0" fmla="*/ 3434055 h 3434055"/>
              <a:gd name="connsiteX1" fmla="*/ 771897 w 6495803"/>
              <a:gd name="connsiteY1" fmla="*/ 3327177 h 3434055"/>
              <a:gd name="connsiteX2" fmla="*/ 1710047 w 6495803"/>
              <a:gd name="connsiteY2" fmla="*/ 2887790 h 3434055"/>
              <a:gd name="connsiteX3" fmla="*/ 2410691 w 6495803"/>
              <a:gd name="connsiteY3" fmla="*/ 2044642 h 3434055"/>
              <a:gd name="connsiteX4" fmla="*/ 2897580 w 6495803"/>
              <a:gd name="connsiteY4" fmla="*/ 963987 h 3434055"/>
              <a:gd name="connsiteX5" fmla="*/ 3336967 w 6495803"/>
              <a:gd name="connsiteY5" fmla="*/ 180216 h 3434055"/>
              <a:gd name="connsiteX6" fmla="*/ 3978234 w 6495803"/>
              <a:gd name="connsiteY6" fmla="*/ 37712 h 3434055"/>
              <a:gd name="connsiteX7" fmla="*/ 4595751 w 6495803"/>
              <a:gd name="connsiteY7" fmla="*/ 714606 h 3434055"/>
              <a:gd name="connsiteX8" fmla="*/ 5094515 w 6495803"/>
              <a:gd name="connsiteY8" fmla="*/ 1474626 h 3434055"/>
              <a:gd name="connsiteX9" fmla="*/ 5759533 w 6495803"/>
              <a:gd name="connsiteY9" fmla="*/ 2210896 h 3434055"/>
              <a:gd name="connsiteX10" fmla="*/ 6495803 w 6495803"/>
              <a:gd name="connsiteY10" fmla="*/ 2626533 h 343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95803" h="3434055">
                <a:moveTo>
                  <a:pt x="0" y="3434055"/>
                </a:moveTo>
                <a:cubicBezTo>
                  <a:pt x="243444" y="3426138"/>
                  <a:pt x="486889" y="3418221"/>
                  <a:pt x="771897" y="3327177"/>
                </a:cubicBezTo>
                <a:cubicBezTo>
                  <a:pt x="1056905" y="3236133"/>
                  <a:pt x="1436915" y="3101546"/>
                  <a:pt x="1710047" y="2887790"/>
                </a:cubicBezTo>
                <a:cubicBezTo>
                  <a:pt x="1983179" y="2674034"/>
                  <a:pt x="2212769" y="2365276"/>
                  <a:pt x="2410691" y="2044642"/>
                </a:cubicBezTo>
                <a:cubicBezTo>
                  <a:pt x="2608613" y="1724008"/>
                  <a:pt x="2743201" y="1274725"/>
                  <a:pt x="2897580" y="963987"/>
                </a:cubicBezTo>
                <a:cubicBezTo>
                  <a:pt x="3051959" y="653249"/>
                  <a:pt x="3156858" y="334595"/>
                  <a:pt x="3336967" y="180216"/>
                </a:cubicBezTo>
                <a:cubicBezTo>
                  <a:pt x="3517076" y="25837"/>
                  <a:pt x="3768437" y="-51353"/>
                  <a:pt x="3978234" y="37712"/>
                </a:cubicBezTo>
                <a:cubicBezTo>
                  <a:pt x="4188031" y="126777"/>
                  <a:pt x="4409704" y="475120"/>
                  <a:pt x="4595751" y="714606"/>
                </a:cubicBezTo>
                <a:cubicBezTo>
                  <a:pt x="4781798" y="954092"/>
                  <a:pt x="4900551" y="1225244"/>
                  <a:pt x="5094515" y="1474626"/>
                </a:cubicBezTo>
                <a:cubicBezTo>
                  <a:pt x="5288479" y="1724008"/>
                  <a:pt x="5525985" y="2018912"/>
                  <a:pt x="5759533" y="2210896"/>
                </a:cubicBezTo>
                <a:cubicBezTo>
                  <a:pt x="5993081" y="2402880"/>
                  <a:pt x="6165273" y="2515697"/>
                  <a:pt x="6495803" y="2626533"/>
                </a:cubicBezTo>
              </a:path>
            </a:pathLst>
          </a:custGeom>
          <a:noFill/>
          <a:ln w="4445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8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0" y="38946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90000"/>
                  </a:schemeClr>
                </a:solidFill>
              </a:rPr>
              <a:t>Tienden a concentrarse grandes acumulaciones 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52400" y="31560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90000"/>
                  </a:schemeClr>
                </a:solidFill>
              </a:rPr>
              <a:t>La distribución no es homogénea 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Condiciones de dispersión geográfica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 y concentración de los recursos energéticos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6" y="1914909"/>
            <a:ext cx="6891068" cy="4421234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4" name="Grupo 3"/>
          <p:cNvGrpSpPr/>
          <p:nvPr/>
        </p:nvGrpSpPr>
        <p:grpSpPr>
          <a:xfrm>
            <a:off x="4860032" y="4085817"/>
            <a:ext cx="2016224" cy="1614845"/>
            <a:chOff x="4788024" y="4085817"/>
            <a:chExt cx="2016224" cy="1614845"/>
          </a:xfrm>
        </p:grpSpPr>
        <p:sp>
          <p:nvSpPr>
            <p:cNvPr id="3" name="Elipse 2"/>
            <p:cNvSpPr/>
            <p:nvPr/>
          </p:nvSpPr>
          <p:spPr>
            <a:xfrm>
              <a:off x="4788024" y="4085817"/>
              <a:ext cx="360040" cy="351295"/>
            </a:xfrm>
            <a:prstGeom prst="ellipse">
              <a:avLst/>
            </a:prstGeom>
            <a:solidFill>
              <a:srgbClr val="FFFF00">
                <a:alpha val="44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Elipse 7"/>
            <p:cNvSpPr/>
            <p:nvPr/>
          </p:nvSpPr>
          <p:spPr>
            <a:xfrm>
              <a:off x="5148064" y="5349367"/>
              <a:ext cx="360040" cy="351295"/>
            </a:xfrm>
            <a:prstGeom prst="ellipse">
              <a:avLst/>
            </a:prstGeom>
            <a:solidFill>
              <a:srgbClr val="FFFF00">
                <a:alpha val="44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Elipse 8"/>
            <p:cNvSpPr/>
            <p:nvPr/>
          </p:nvSpPr>
          <p:spPr>
            <a:xfrm>
              <a:off x="6444208" y="4545563"/>
              <a:ext cx="360040" cy="351295"/>
            </a:xfrm>
            <a:prstGeom prst="ellipse">
              <a:avLst/>
            </a:prstGeom>
            <a:solidFill>
              <a:srgbClr val="FFFF00">
                <a:alpha val="44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4040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Condiciones de dispersión geográfica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 y concentración de los recursos energéticos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1043608" y="1988840"/>
            <a:ext cx="7017500" cy="4104456"/>
            <a:chOff x="1547663" y="2708920"/>
            <a:chExt cx="6658763" cy="3919134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79"/>
            <a:stretch/>
          </p:blipFill>
          <p:spPr>
            <a:xfrm>
              <a:off x="1547663" y="2708920"/>
              <a:ext cx="6658763" cy="3919134"/>
            </a:xfrm>
            <a:prstGeom prst="rect">
              <a:avLst/>
            </a:prstGeom>
            <a:effectLst>
              <a:outerShdw blurRad="127000" dist="1651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20" name="CuadroTexto 19"/>
            <p:cNvSpPr txBox="1"/>
            <p:nvPr/>
          </p:nvSpPr>
          <p:spPr>
            <a:xfrm>
              <a:off x="1835696" y="6142515"/>
              <a:ext cx="6048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/>
                <a:t>Dispersión de presas hidroeléctricas en Estados Unidos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01" y="1988840"/>
            <a:ext cx="650495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Condiciones de dispersión geográfica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 y concentración de los recursos energéticos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86" y="1795768"/>
            <a:ext cx="5866428" cy="4497595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48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Condiciones de dispersión y concentración 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de los recursos energéticos  </a:t>
            </a:r>
            <a:r>
              <a:rPr lang="es-MX" sz="1600" b="1" dirty="0">
                <a:solidFill>
                  <a:schemeClr val="bg2">
                    <a:lumMod val="75000"/>
                  </a:schemeClr>
                </a:solidFill>
              </a:rPr>
              <a:t>RESERVAS MUNDIALES DE PETRÓLEO</a:t>
            </a:r>
          </a:p>
        </p:txBody>
      </p:sp>
      <p:sp>
        <p:nvSpPr>
          <p:cNvPr id="31" name="12 CuadroTexto"/>
          <p:cNvSpPr txBox="1"/>
          <p:nvPr/>
        </p:nvSpPr>
        <p:spPr>
          <a:xfrm>
            <a:off x="4932040" y="5567754"/>
            <a:ext cx="338437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92% </a:t>
            </a:r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de todas las reservas del mundo</a:t>
            </a:r>
          </a:p>
        </p:txBody>
      </p:sp>
      <p:sp>
        <p:nvSpPr>
          <p:cNvPr id="32" name="13 CuadroTexto"/>
          <p:cNvSpPr txBox="1"/>
          <p:nvPr/>
        </p:nvSpPr>
        <p:spPr>
          <a:xfrm>
            <a:off x="4932040" y="2903458"/>
            <a:ext cx="302433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63% </a:t>
            </a:r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de todas las reservas del mundo</a:t>
            </a:r>
          </a:p>
        </p:txBody>
      </p:sp>
      <p:sp>
        <p:nvSpPr>
          <p:cNvPr id="33" name="14 CuadroTexto"/>
          <p:cNvSpPr txBox="1"/>
          <p:nvPr/>
        </p:nvSpPr>
        <p:spPr>
          <a:xfrm>
            <a:off x="4932040" y="3899957"/>
            <a:ext cx="338437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80% </a:t>
            </a:r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de todas las reservas del mundo</a:t>
            </a:r>
          </a:p>
        </p:txBody>
      </p:sp>
      <p:sp>
        <p:nvSpPr>
          <p:cNvPr id="34" name="6 CuadroTexto"/>
          <p:cNvSpPr txBox="1"/>
          <p:nvPr/>
        </p:nvSpPr>
        <p:spPr>
          <a:xfrm>
            <a:off x="1475656" y="4369747"/>
            <a:ext cx="1584176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Libia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9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Estados Unidos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10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Nigeria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11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Kazajistán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12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Qatar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13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China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14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7 CuadroTexto"/>
          <p:cNvSpPr txBox="1"/>
          <p:nvPr/>
        </p:nvSpPr>
        <p:spPr>
          <a:xfrm>
            <a:off x="3203848" y="3407514"/>
            <a:ext cx="194421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101,000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98,000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80,000 millones</a:t>
            </a:r>
          </a:p>
        </p:txBody>
      </p:sp>
      <p:sp>
        <p:nvSpPr>
          <p:cNvPr id="36" name="10 CuadroTexto"/>
          <p:cNvSpPr txBox="1"/>
          <p:nvPr/>
        </p:nvSpPr>
        <p:spPr>
          <a:xfrm>
            <a:off x="2123728" y="5927794"/>
            <a:ext cx="348349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México </a:t>
            </a:r>
            <a:r>
              <a:rPr lang="es-MX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19           </a:t>
            </a:r>
            <a:r>
              <a:rPr lang="es-MX" sz="16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7,600 millones</a:t>
            </a:r>
          </a:p>
        </p:txBody>
      </p:sp>
      <p:sp>
        <p:nvSpPr>
          <p:cNvPr id="37" name="15 CuadroTexto"/>
          <p:cNvSpPr txBox="1"/>
          <p:nvPr/>
        </p:nvSpPr>
        <p:spPr>
          <a:xfrm>
            <a:off x="1547664" y="3407514"/>
            <a:ext cx="151216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Kuwait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6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Emiratos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7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Rusia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8</a:t>
            </a:r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8" name="16 CuadroTexto"/>
          <p:cNvSpPr txBox="1"/>
          <p:nvPr/>
        </p:nvSpPr>
        <p:spPr>
          <a:xfrm>
            <a:off x="1403648" y="1916832"/>
            <a:ext cx="165618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Venezuela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Arabia Saudita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2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Canadá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Irán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4</a:t>
            </a:r>
            <a:endParaRPr lang="es-MX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Irak   </a:t>
            </a:r>
            <a:r>
              <a:rPr lang="es-MX" sz="1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5</a:t>
            </a:r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9" name="17 CuadroTexto"/>
          <p:cNvSpPr txBox="1"/>
          <p:nvPr/>
        </p:nvSpPr>
        <p:spPr>
          <a:xfrm>
            <a:off x="3203848" y="4343618"/>
            <a:ext cx="1944216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48,000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39,000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37,000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30,000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25,000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24,000 millones </a:t>
            </a:r>
          </a:p>
        </p:txBody>
      </p:sp>
      <p:sp>
        <p:nvSpPr>
          <p:cNvPr id="40" name="18 CuadroTexto"/>
          <p:cNvSpPr txBox="1"/>
          <p:nvPr/>
        </p:nvSpPr>
        <p:spPr>
          <a:xfrm>
            <a:off x="3203848" y="1916832"/>
            <a:ext cx="151216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299,000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266,000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170,000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157,000 millones</a:t>
            </a:r>
          </a:p>
          <a:p>
            <a:r>
              <a:rPr lang="es-MX" sz="16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143,000 millones</a:t>
            </a:r>
          </a:p>
        </p:txBody>
      </p:sp>
    </p:spTree>
    <p:extLst>
      <p:ext uri="{BB962C8B-B14F-4D97-AF65-F5344CB8AC3E}">
        <p14:creationId xmlns:p14="http://schemas.microsoft.com/office/powerpoint/2010/main" val="23642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CuadroTexto"/>
          <p:cNvSpPr txBox="1"/>
          <p:nvPr/>
        </p:nvSpPr>
        <p:spPr>
          <a:xfrm>
            <a:off x="0" y="2924944"/>
            <a:ext cx="91440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mundial de petróleo</a:t>
            </a:r>
          </a:p>
        </p:txBody>
      </p:sp>
    </p:spTree>
    <p:extLst>
      <p:ext uri="{BB962C8B-B14F-4D97-AF65-F5344CB8AC3E}">
        <p14:creationId xmlns:p14="http://schemas.microsoft.com/office/powerpoint/2010/main" val="3203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Proceso de aprovechamiento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de los recursos petroleros en el mundo</a:t>
            </a:r>
          </a:p>
        </p:txBody>
      </p:sp>
      <p:sp>
        <p:nvSpPr>
          <p:cNvPr id="12" name="3 CuadroTexto"/>
          <p:cNvSpPr txBox="1"/>
          <p:nvPr/>
        </p:nvSpPr>
        <p:spPr>
          <a:xfrm>
            <a:off x="5184068" y="3211235"/>
            <a:ext cx="1332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FÁCIL</a:t>
            </a: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DIFÍCIL</a:t>
            </a:r>
            <a:endParaRPr lang="es-MX" sz="10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MUY DIFÍCIL</a:t>
            </a:r>
          </a:p>
        </p:txBody>
      </p:sp>
      <p:grpSp>
        <p:nvGrpSpPr>
          <p:cNvPr id="13" name="4 Grupo"/>
          <p:cNvGrpSpPr/>
          <p:nvPr/>
        </p:nvGrpSpPr>
        <p:grpSpPr>
          <a:xfrm>
            <a:off x="157258" y="2276872"/>
            <a:ext cx="3046590" cy="2857369"/>
            <a:chOff x="445290" y="1774557"/>
            <a:chExt cx="3046590" cy="2857369"/>
          </a:xfrm>
        </p:grpSpPr>
        <p:sp>
          <p:nvSpPr>
            <p:cNvPr id="14" name="5 Forma libre"/>
            <p:cNvSpPr/>
            <p:nvPr/>
          </p:nvSpPr>
          <p:spPr>
            <a:xfrm>
              <a:off x="1296144" y="2636912"/>
              <a:ext cx="1296144" cy="1995014"/>
            </a:xfrm>
            <a:custGeom>
              <a:avLst/>
              <a:gdLst>
                <a:gd name="connsiteX0" fmla="*/ 51516 w 3193961"/>
                <a:gd name="connsiteY0" fmla="*/ 0 h 4893972"/>
                <a:gd name="connsiteX1" fmla="*/ 3129567 w 3193961"/>
                <a:gd name="connsiteY1" fmla="*/ 12879 h 4893972"/>
                <a:gd name="connsiteX2" fmla="*/ 3013657 w 3193961"/>
                <a:gd name="connsiteY2" fmla="*/ 154546 h 4893972"/>
                <a:gd name="connsiteX3" fmla="*/ 3000778 w 3193961"/>
                <a:gd name="connsiteY3" fmla="*/ 2318197 h 4893972"/>
                <a:gd name="connsiteX4" fmla="*/ 3168203 w 3193961"/>
                <a:gd name="connsiteY4" fmla="*/ 2446986 h 4893972"/>
                <a:gd name="connsiteX5" fmla="*/ 3013657 w 3193961"/>
                <a:gd name="connsiteY5" fmla="*/ 2550017 h 4893972"/>
                <a:gd name="connsiteX6" fmla="*/ 3013657 w 3193961"/>
                <a:gd name="connsiteY6" fmla="*/ 4752304 h 4893972"/>
                <a:gd name="connsiteX7" fmla="*/ 3193961 w 3193961"/>
                <a:gd name="connsiteY7" fmla="*/ 4893972 h 4893972"/>
                <a:gd name="connsiteX8" fmla="*/ 64395 w 3193961"/>
                <a:gd name="connsiteY8" fmla="*/ 4893972 h 4893972"/>
                <a:gd name="connsiteX9" fmla="*/ 193183 w 3193961"/>
                <a:gd name="connsiteY9" fmla="*/ 4713667 h 4893972"/>
                <a:gd name="connsiteX10" fmla="*/ 206062 w 3193961"/>
                <a:gd name="connsiteY10" fmla="*/ 2614411 h 4893972"/>
                <a:gd name="connsiteX11" fmla="*/ 0 w 3193961"/>
                <a:gd name="connsiteY11" fmla="*/ 2472743 h 4893972"/>
                <a:gd name="connsiteX12" fmla="*/ 193183 w 3193961"/>
                <a:gd name="connsiteY12" fmla="*/ 2382591 h 4893972"/>
                <a:gd name="connsiteX13" fmla="*/ 206062 w 3193961"/>
                <a:gd name="connsiteY13" fmla="*/ 180304 h 4893972"/>
                <a:gd name="connsiteX14" fmla="*/ 51516 w 3193961"/>
                <a:gd name="connsiteY14" fmla="*/ 0 h 489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3961" h="4893972">
                  <a:moveTo>
                    <a:pt x="51516" y="0"/>
                  </a:moveTo>
                  <a:lnTo>
                    <a:pt x="3129567" y="12879"/>
                  </a:lnTo>
                  <a:lnTo>
                    <a:pt x="3013657" y="154546"/>
                  </a:lnTo>
                  <a:lnTo>
                    <a:pt x="3000778" y="2318197"/>
                  </a:lnTo>
                  <a:lnTo>
                    <a:pt x="3168203" y="2446986"/>
                  </a:lnTo>
                  <a:lnTo>
                    <a:pt x="3013657" y="2550017"/>
                  </a:lnTo>
                  <a:lnTo>
                    <a:pt x="3013657" y="4752304"/>
                  </a:lnTo>
                  <a:lnTo>
                    <a:pt x="3193961" y="4893972"/>
                  </a:lnTo>
                  <a:lnTo>
                    <a:pt x="64395" y="4893972"/>
                  </a:lnTo>
                  <a:lnTo>
                    <a:pt x="193183" y="4713667"/>
                  </a:lnTo>
                  <a:lnTo>
                    <a:pt x="206062" y="2614411"/>
                  </a:lnTo>
                  <a:lnTo>
                    <a:pt x="0" y="2472743"/>
                  </a:lnTo>
                  <a:lnTo>
                    <a:pt x="193183" y="2382591"/>
                  </a:lnTo>
                  <a:lnTo>
                    <a:pt x="206062" y="180304"/>
                  </a:lnTo>
                  <a:lnTo>
                    <a:pt x="51516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6 CuadroTexto"/>
            <p:cNvSpPr txBox="1"/>
            <p:nvPr/>
          </p:nvSpPr>
          <p:spPr>
            <a:xfrm>
              <a:off x="445290" y="1774557"/>
              <a:ext cx="304659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solidFill>
                    <a:schemeClr val="bg2">
                      <a:lumMod val="90000"/>
                    </a:schemeClr>
                  </a:solidFill>
                </a:rPr>
                <a:t>Reservas identificadas</a:t>
              </a:r>
            </a:p>
            <a:p>
              <a:pPr algn="ctr"/>
              <a:r>
                <a:rPr lang="es-MX" sz="1400" dirty="0">
                  <a:solidFill>
                    <a:schemeClr val="bg2">
                      <a:lumMod val="90000"/>
                    </a:schemeClr>
                  </a:solidFill>
                </a:rPr>
                <a:t>en Mundo   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3 millones de millones barriles</a:t>
              </a:r>
            </a:p>
          </p:txBody>
        </p:sp>
      </p:grpSp>
      <p:grpSp>
        <p:nvGrpSpPr>
          <p:cNvPr id="21" name="14 Grupo"/>
          <p:cNvGrpSpPr/>
          <p:nvPr/>
        </p:nvGrpSpPr>
        <p:grpSpPr>
          <a:xfrm>
            <a:off x="3253602" y="2348880"/>
            <a:ext cx="2542534" cy="2785361"/>
            <a:chOff x="3541634" y="1846565"/>
            <a:chExt cx="2542534" cy="2785361"/>
          </a:xfrm>
        </p:grpSpPr>
        <p:sp>
          <p:nvSpPr>
            <p:cNvPr id="22" name="15 Forma libre"/>
            <p:cNvSpPr/>
            <p:nvPr/>
          </p:nvSpPr>
          <p:spPr>
            <a:xfrm>
              <a:off x="4139952" y="2636912"/>
              <a:ext cx="1296144" cy="1995014"/>
            </a:xfrm>
            <a:custGeom>
              <a:avLst/>
              <a:gdLst>
                <a:gd name="connsiteX0" fmla="*/ 51516 w 3193961"/>
                <a:gd name="connsiteY0" fmla="*/ 0 h 4893972"/>
                <a:gd name="connsiteX1" fmla="*/ 3129567 w 3193961"/>
                <a:gd name="connsiteY1" fmla="*/ 12879 h 4893972"/>
                <a:gd name="connsiteX2" fmla="*/ 3013657 w 3193961"/>
                <a:gd name="connsiteY2" fmla="*/ 154546 h 4893972"/>
                <a:gd name="connsiteX3" fmla="*/ 3000778 w 3193961"/>
                <a:gd name="connsiteY3" fmla="*/ 2318197 h 4893972"/>
                <a:gd name="connsiteX4" fmla="*/ 3168203 w 3193961"/>
                <a:gd name="connsiteY4" fmla="*/ 2446986 h 4893972"/>
                <a:gd name="connsiteX5" fmla="*/ 3013657 w 3193961"/>
                <a:gd name="connsiteY5" fmla="*/ 2550017 h 4893972"/>
                <a:gd name="connsiteX6" fmla="*/ 3013657 w 3193961"/>
                <a:gd name="connsiteY6" fmla="*/ 4752304 h 4893972"/>
                <a:gd name="connsiteX7" fmla="*/ 3193961 w 3193961"/>
                <a:gd name="connsiteY7" fmla="*/ 4893972 h 4893972"/>
                <a:gd name="connsiteX8" fmla="*/ 64395 w 3193961"/>
                <a:gd name="connsiteY8" fmla="*/ 4893972 h 4893972"/>
                <a:gd name="connsiteX9" fmla="*/ 193183 w 3193961"/>
                <a:gd name="connsiteY9" fmla="*/ 4713667 h 4893972"/>
                <a:gd name="connsiteX10" fmla="*/ 206062 w 3193961"/>
                <a:gd name="connsiteY10" fmla="*/ 2614411 h 4893972"/>
                <a:gd name="connsiteX11" fmla="*/ 0 w 3193961"/>
                <a:gd name="connsiteY11" fmla="*/ 2472743 h 4893972"/>
                <a:gd name="connsiteX12" fmla="*/ 193183 w 3193961"/>
                <a:gd name="connsiteY12" fmla="*/ 2382591 h 4893972"/>
                <a:gd name="connsiteX13" fmla="*/ 206062 w 3193961"/>
                <a:gd name="connsiteY13" fmla="*/ 180304 h 4893972"/>
                <a:gd name="connsiteX14" fmla="*/ 51516 w 3193961"/>
                <a:gd name="connsiteY14" fmla="*/ 0 h 489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3961" h="4893972">
                  <a:moveTo>
                    <a:pt x="51516" y="0"/>
                  </a:moveTo>
                  <a:lnTo>
                    <a:pt x="3129567" y="12879"/>
                  </a:lnTo>
                  <a:lnTo>
                    <a:pt x="3013657" y="154546"/>
                  </a:lnTo>
                  <a:lnTo>
                    <a:pt x="3000778" y="2318197"/>
                  </a:lnTo>
                  <a:lnTo>
                    <a:pt x="3168203" y="2446986"/>
                  </a:lnTo>
                  <a:lnTo>
                    <a:pt x="3013657" y="2550017"/>
                  </a:lnTo>
                  <a:lnTo>
                    <a:pt x="3013657" y="4752304"/>
                  </a:lnTo>
                  <a:lnTo>
                    <a:pt x="3193961" y="4893972"/>
                  </a:lnTo>
                  <a:lnTo>
                    <a:pt x="64395" y="4893972"/>
                  </a:lnTo>
                  <a:lnTo>
                    <a:pt x="193183" y="4713667"/>
                  </a:lnTo>
                  <a:lnTo>
                    <a:pt x="206062" y="2614411"/>
                  </a:lnTo>
                  <a:lnTo>
                    <a:pt x="0" y="2472743"/>
                  </a:lnTo>
                  <a:lnTo>
                    <a:pt x="193183" y="2382591"/>
                  </a:lnTo>
                  <a:lnTo>
                    <a:pt x="206062" y="180304"/>
                  </a:lnTo>
                  <a:lnTo>
                    <a:pt x="5151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rgbClr val="000000"/>
                </a:gs>
                <a:gs pos="33000">
                  <a:srgbClr val="0A128C"/>
                </a:gs>
                <a:gs pos="55000">
                  <a:srgbClr val="181CC7"/>
                </a:gs>
                <a:gs pos="70000">
                  <a:srgbClr val="7005D4"/>
                </a:gs>
                <a:gs pos="100000">
                  <a:srgbClr val="8C3D91"/>
                </a:gs>
              </a:gsLst>
              <a:lin ang="16200000" scaled="1"/>
              <a:tileRect/>
            </a:gra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3" name="16 CuadroTexto"/>
            <p:cNvSpPr txBox="1"/>
            <p:nvPr/>
          </p:nvSpPr>
          <p:spPr>
            <a:xfrm>
              <a:off x="3541634" y="1846565"/>
              <a:ext cx="25425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Condiciones de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explotación</a:t>
              </a:r>
            </a:p>
          </p:txBody>
        </p:sp>
      </p:grpSp>
      <p:grpSp>
        <p:nvGrpSpPr>
          <p:cNvPr id="24" name="7 Grupo"/>
          <p:cNvGrpSpPr/>
          <p:nvPr/>
        </p:nvGrpSpPr>
        <p:grpSpPr>
          <a:xfrm>
            <a:off x="6186080" y="1844824"/>
            <a:ext cx="3354472" cy="3289417"/>
            <a:chOff x="6186080" y="1342509"/>
            <a:chExt cx="3354472" cy="3289417"/>
          </a:xfrm>
        </p:grpSpPr>
        <p:grpSp>
          <p:nvGrpSpPr>
            <p:cNvPr id="25" name="8 Grupo"/>
            <p:cNvGrpSpPr/>
            <p:nvPr/>
          </p:nvGrpSpPr>
          <p:grpSpPr>
            <a:xfrm>
              <a:off x="7164288" y="2636911"/>
              <a:ext cx="1270012" cy="1995015"/>
              <a:chOff x="5292080" y="2636911"/>
              <a:chExt cx="1270012" cy="1995015"/>
            </a:xfrm>
          </p:grpSpPr>
          <p:sp>
            <p:nvSpPr>
              <p:cNvPr id="28" name="9 Rectángulo"/>
              <p:cNvSpPr/>
              <p:nvPr/>
            </p:nvSpPr>
            <p:spPr>
              <a:xfrm>
                <a:off x="5351022" y="2636911"/>
                <a:ext cx="1139000" cy="1945957"/>
              </a:xfrm>
              <a:custGeom>
                <a:avLst/>
                <a:gdLst>
                  <a:gd name="connsiteX0" fmla="*/ 0 w 1165194"/>
                  <a:gd name="connsiteY0" fmla="*/ 0 h 1063023"/>
                  <a:gd name="connsiteX1" fmla="*/ 1165194 w 1165194"/>
                  <a:gd name="connsiteY1" fmla="*/ 0 h 1063023"/>
                  <a:gd name="connsiteX2" fmla="*/ 1165194 w 1165194"/>
                  <a:gd name="connsiteY2" fmla="*/ 1063023 h 1063023"/>
                  <a:gd name="connsiteX3" fmla="*/ 0 w 1165194"/>
                  <a:gd name="connsiteY3" fmla="*/ 1063023 h 1063023"/>
                  <a:gd name="connsiteX4" fmla="*/ 0 w 1165194"/>
                  <a:gd name="connsiteY4" fmla="*/ 0 h 1063023"/>
                  <a:gd name="connsiteX0" fmla="*/ 0 w 1165194"/>
                  <a:gd name="connsiteY0" fmla="*/ 0 h 1063023"/>
                  <a:gd name="connsiteX1" fmla="*/ 1165194 w 1165194"/>
                  <a:gd name="connsiteY1" fmla="*/ 0 h 1063023"/>
                  <a:gd name="connsiteX2" fmla="*/ 1136619 w 1165194"/>
                  <a:gd name="connsiteY2" fmla="*/ 1063023 h 1063023"/>
                  <a:gd name="connsiteX3" fmla="*/ 0 w 1165194"/>
                  <a:gd name="connsiteY3" fmla="*/ 1063023 h 1063023"/>
                  <a:gd name="connsiteX4" fmla="*/ 0 w 1165194"/>
                  <a:gd name="connsiteY4" fmla="*/ 0 h 1063023"/>
                  <a:gd name="connsiteX0" fmla="*/ 0 w 1139000"/>
                  <a:gd name="connsiteY0" fmla="*/ 0 h 1063023"/>
                  <a:gd name="connsiteX1" fmla="*/ 1139000 w 1139000"/>
                  <a:gd name="connsiteY1" fmla="*/ 4762 h 1063023"/>
                  <a:gd name="connsiteX2" fmla="*/ 1136619 w 1139000"/>
                  <a:gd name="connsiteY2" fmla="*/ 1063023 h 1063023"/>
                  <a:gd name="connsiteX3" fmla="*/ 0 w 1139000"/>
                  <a:gd name="connsiteY3" fmla="*/ 1063023 h 1063023"/>
                  <a:gd name="connsiteX4" fmla="*/ 0 w 1139000"/>
                  <a:gd name="connsiteY4" fmla="*/ 0 h 1063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000" h="1063023">
                    <a:moveTo>
                      <a:pt x="0" y="0"/>
                    </a:moveTo>
                    <a:lnTo>
                      <a:pt x="1139000" y="4762"/>
                    </a:lnTo>
                    <a:cubicBezTo>
                      <a:pt x="1138206" y="357516"/>
                      <a:pt x="1137413" y="710269"/>
                      <a:pt x="1136619" y="1063023"/>
                    </a:cubicBezTo>
                    <a:lnTo>
                      <a:pt x="0" y="106302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11 Forma libre"/>
              <p:cNvSpPr/>
              <p:nvPr/>
            </p:nvSpPr>
            <p:spPr>
              <a:xfrm>
                <a:off x="5292080" y="3466745"/>
                <a:ext cx="1270012" cy="1165181"/>
              </a:xfrm>
              <a:custGeom>
                <a:avLst/>
                <a:gdLst>
                  <a:gd name="connsiteX0" fmla="*/ 51516 w 3193961"/>
                  <a:gd name="connsiteY0" fmla="*/ 0 h 4893972"/>
                  <a:gd name="connsiteX1" fmla="*/ 3129567 w 3193961"/>
                  <a:gd name="connsiteY1" fmla="*/ 12879 h 4893972"/>
                  <a:gd name="connsiteX2" fmla="*/ 3013657 w 3193961"/>
                  <a:gd name="connsiteY2" fmla="*/ 154546 h 4893972"/>
                  <a:gd name="connsiteX3" fmla="*/ 3000778 w 3193961"/>
                  <a:gd name="connsiteY3" fmla="*/ 2318197 h 4893972"/>
                  <a:gd name="connsiteX4" fmla="*/ 3168203 w 3193961"/>
                  <a:gd name="connsiteY4" fmla="*/ 2446986 h 4893972"/>
                  <a:gd name="connsiteX5" fmla="*/ 3013657 w 3193961"/>
                  <a:gd name="connsiteY5" fmla="*/ 2550017 h 4893972"/>
                  <a:gd name="connsiteX6" fmla="*/ 3013657 w 3193961"/>
                  <a:gd name="connsiteY6" fmla="*/ 4752304 h 4893972"/>
                  <a:gd name="connsiteX7" fmla="*/ 3193961 w 3193961"/>
                  <a:gd name="connsiteY7" fmla="*/ 4893972 h 4893972"/>
                  <a:gd name="connsiteX8" fmla="*/ 64395 w 3193961"/>
                  <a:gd name="connsiteY8" fmla="*/ 4893972 h 4893972"/>
                  <a:gd name="connsiteX9" fmla="*/ 193183 w 3193961"/>
                  <a:gd name="connsiteY9" fmla="*/ 4713667 h 4893972"/>
                  <a:gd name="connsiteX10" fmla="*/ 206062 w 3193961"/>
                  <a:gd name="connsiteY10" fmla="*/ 2614411 h 4893972"/>
                  <a:gd name="connsiteX11" fmla="*/ 0 w 3193961"/>
                  <a:gd name="connsiteY11" fmla="*/ 2472743 h 4893972"/>
                  <a:gd name="connsiteX12" fmla="*/ 193183 w 3193961"/>
                  <a:gd name="connsiteY12" fmla="*/ 2382591 h 4893972"/>
                  <a:gd name="connsiteX13" fmla="*/ 206062 w 3193961"/>
                  <a:gd name="connsiteY13" fmla="*/ 180304 h 4893972"/>
                  <a:gd name="connsiteX14" fmla="*/ 51516 w 3193961"/>
                  <a:gd name="connsiteY14" fmla="*/ 0 h 4893972"/>
                  <a:gd name="connsiteX0" fmla="*/ 0 w 3142445"/>
                  <a:gd name="connsiteY0" fmla="*/ 0 h 4893972"/>
                  <a:gd name="connsiteX1" fmla="*/ 3078051 w 3142445"/>
                  <a:gd name="connsiteY1" fmla="*/ 12879 h 4893972"/>
                  <a:gd name="connsiteX2" fmla="*/ 2962141 w 3142445"/>
                  <a:gd name="connsiteY2" fmla="*/ 154546 h 4893972"/>
                  <a:gd name="connsiteX3" fmla="*/ 2949262 w 3142445"/>
                  <a:gd name="connsiteY3" fmla="*/ 2318197 h 4893972"/>
                  <a:gd name="connsiteX4" fmla="*/ 3116687 w 3142445"/>
                  <a:gd name="connsiteY4" fmla="*/ 2446986 h 4893972"/>
                  <a:gd name="connsiteX5" fmla="*/ 2962141 w 3142445"/>
                  <a:gd name="connsiteY5" fmla="*/ 2550017 h 4893972"/>
                  <a:gd name="connsiteX6" fmla="*/ 2962141 w 3142445"/>
                  <a:gd name="connsiteY6" fmla="*/ 4752304 h 4893972"/>
                  <a:gd name="connsiteX7" fmla="*/ 3142445 w 3142445"/>
                  <a:gd name="connsiteY7" fmla="*/ 4893972 h 4893972"/>
                  <a:gd name="connsiteX8" fmla="*/ 12879 w 3142445"/>
                  <a:gd name="connsiteY8" fmla="*/ 4893972 h 4893972"/>
                  <a:gd name="connsiteX9" fmla="*/ 141667 w 3142445"/>
                  <a:gd name="connsiteY9" fmla="*/ 4713667 h 4893972"/>
                  <a:gd name="connsiteX10" fmla="*/ 154546 w 3142445"/>
                  <a:gd name="connsiteY10" fmla="*/ 2614411 h 4893972"/>
                  <a:gd name="connsiteX11" fmla="*/ 141667 w 3142445"/>
                  <a:gd name="connsiteY11" fmla="*/ 2382591 h 4893972"/>
                  <a:gd name="connsiteX12" fmla="*/ 154546 w 3142445"/>
                  <a:gd name="connsiteY12" fmla="*/ 180304 h 4893972"/>
                  <a:gd name="connsiteX13" fmla="*/ 0 w 3142445"/>
                  <a:gd name="connsiteY13" fmla="*/ 0 h 4893972"/>
                  <a:gd name="connsiteX0" fmla="*/ 0 w 3142445"/>
                  <a:gd name="connsiteY0" fmla="*/ 0 h 4893972"/>
                  <a:gd name="connsiteX1" fmla="*/ 3078051 w 3142445"/>
                  <a:gd name="connsiteY1" fmla="*/ 12879 h 4893972"/>
                  <a:gd name="connsiteX2" fmla="*/ 2962141 w 3142445"/>
                  <a:gd name="connsiteY2" fmla="*/ 154546 h 4893972"/>
                  <a:gd name="connsiteX3" fmla="*/ 2949262 w 3142445"/>
                  <a:gd name="connsiteY3" fmla="*/ 2318197 h 4893972"/>
                  <a:gd name="connsiteX4" fmla="*/ 2962141 w 3142445"/>
                  <a:gd name="connsiteY4" fmla="*/ 2550017 h 4893972"/>
                  <a:gd name="connsiteX5" fmla="*/ 2962141 w 3142445"/>
                  <a:gd name="connsiteY5" fmla="*/ 4752304 h 4893972"/>
                  <a:gd name="connsiteX6" fmla="*/ 3142445 w 3142445"/>
                  <a:gd name="connsiteY6" fmla="*/ 4893972 h 4893972"/>
                  <a:gd name="connsiteX7" fmla="*/ 12879 w 3142445"/>
                  <a:gd name="connsiteY7" fmla="*/ 4893972 h 4893972"/>
                  <a:gd name="connsiteX8" fmla="*/ 141667 w 3142445"/>
                  <a:gd name="connsiteY8" fmla="*/ 4713667 h 4893972"/>
                  <a:gd name="connsiteX9" fmla="*/ 154546 w 3142445"/>
                  <a:gd name="connsiteY9" fmla="*/ 2614411 h 4893972"/>
                  <a:gd name="connsiteX10" fmla="*/ 141667 w 3142445"/>
                  <a:gd name="connsiteY10" fmla="*/ 2382591 h 4893972"/>
                  <a:gd name="connsiteX11" fmla="*/ 154546 w 3142445"/>
                  <a:gd name="connsiteY11" fmla="*/ 180304 h 4893972"/>
                  <a:gd name="connsiteX12" fmla="*/ 0 w 3142445"/>
                  <a:gd name="connsiteY12" fmla="*/ 0 h 4893972"/>
                  <a:gd name="connsiteX0" fmla="*/ 0 w 3142445"/>
                  <a:gd name="connsiteY0" fmla="*/ 0 h 4893972"/>
                  <a:gd name="connsiteX1" fmla="*/ 2962141 w 3142445"/>
                  <a:gd name="connsiteY1" fmla="*/ 154546 h 4893972"/>
                  <a:gd name="connsiteX2" fmla="*/ 2949262 w 3142445"/>
                  <a:gd name="connsiteY2" fmla="*/ 2318197 h 4893972"/>
                  <a:gd name="connsiteX3" fmla="*/ 2962141 w 3142445"/>
                  <a:gd name="connsiteY3" fmla="*/ 2550017 h 4893972"/>
                  <a:gd name="connsiteX4" fmla="*/ 2962141 w 3142445"/>
                  <a:gd name="connsiteY4" fmla="*/ 4752304 h 4893972"/>
                  <a:gd name="connsiteX5" fmla="*/ 3142445 w 3142445"/>
                  <a:gd name="connsiteY5" fmla="*/ 4893972 h 4893972"/>
                  <a:gd name="connsiteX6" fmla="*/ 12879 w 3142445"/>
                  <a:gd name="connsiteY6" fmla="*/ 4893972 h 4893972"/>
                  <a:gd name="connsiteX7" fmla="*/ 141667 w 3142445"/>
                  <a:gd name="connsiteY7" fmla="*/ 4713667 h 4893972"/>
                  <a:gd name="connsiteX8" fmla="*/ 154546 w 3142445"/>
                  <a:gd name="connsiteY8" fmla="*/ 2614411 h 4893972"/>
                  <a:gd name="connsiteX9" fmla="*/ 141667 w 3142445"/>
                  <a:gd name="connsiteY9" fmla="*/ 2382591 h 4893972"/>
                  <a:gd name="connsiteX10" fmla="*/ 154546 w 3142445"/>
                  <a:gd name="connsiteY10" fmla="*/ 180304 h 4893972"/>
                  <a:gd name="connsiteX11" fmla="*/ 0 w 3142445"/>
                  <a:gd name="connsiteY11" fmla="*/ 0 h 4893972"/>
                  <a:gd name="connsiteX0" fmla="*/ 0 w 3142445"/>
                  <a:gd name="connsiteY0" fmla="*/ 0 h 4893972"/>
                  <a:gd name="connsiteX1" fmla="*/ 2949262 w 3142445"/>
                  <a:gd name="connsiteY1" fmla="*/ 2318197 h 4893972"/>
                  <a:gd name="connsiteX2" fmla="*/ 2962141 w 3142445"/>
                  <a:gd name="connsiteY2" fmla="*/ 2550017 h 4893972"/>
                  <a:gd name="connsiteX3" fmla="*/ 2962141 w 3142445"/>
                  <a:gd name="connsiteY3" fmla="*/ 4752304 h 4893972"/>
                  <a:gd name="connsiteX4" fmla="*/ 3142445 w 3142445"/>
                  <a:gd name="connsiteY4" fmla="*/ 4893972 h 4893972"/>
                  <a:gd name="connsiteX5" fmla="*/ 12879 w 3142445"/>
                  <a:gd name="connsiteY5" fmla="*/ 4893972 h 4893972"/>
                  <a:gd name="connsiteX6" fmla="*/ 141667 w 3142445"/>
                  <a:gd name="connsiteY6" fmla="*/ 4713667 h 4893972"/>
                  <a:gd name="connsiteX7" fmla="*/ 154546 w 3142445"/>
                  <a:gd name="connsiteY7" fmla="*/ 2614411 h 4893972"/>
                  <a:gd name="connsiteX8" fmla="*/ 141667 w 3142445"/>
                  <a:gd name="connsiteY8" fmla="*/ 2382591 h 4893972"/>
                  <a:gd name="connsiteX9" fmla="*/ 154546 w 3142445"/>
                  <a:gd name="connsiteY9" fmla="*/ 180304 h 4893972"/>
                  <a:gd name="connsiteX10" fmla="*/ 0 w 3142445"/>
                  <a:gd name="connsiteY10" fmla="*/ 0 h 4893972"/>
                  <a:gd name="connsiteX0" fmla="*/ 141667 w 3129566"/>
                  <a:gd name="connsiteY0" fmla="*/ 0 h 4713668"/>
                  <a:gd name="connsiteX1" fmla="*/ 2936383 w 3129566"/>
                  <a:gd name="connsiteY1" fmla="*/ 2137893 h 4713668"/>
                  <a:gd name="connsiteX2" fmla="*/ 2949262 w 3129566"/>
                  <a:gd name="connsiteY2" fmla="*/ 2369713 h 4713668"/>
                  <a:gd name="connsiteX3" fmla="*/ 2949262 w 3129566"/>
                  <a:gd name="connsiteY3" fmla="*/ 4572000 h 4713668"/>
                  <a:gd name="connsiteX4" fmla="*/ 3129566 w 3129566"/>
                  <a:gd name="connsiteY4" fmla="*/ 4713668 h 4713668"/>
                  <a:gd name="connsiteX5" fmla="*/ 0 w 3129566"/>
                  <a:gd name="connsiteY5" fmla="*/ 4713668 h 4713668"/>
                  <a:gd name="connsiteX6" fmla="*/ 128788 w 3129566"/>
                  <a:gd name="connsiteY6" fmla="*/ 4533363 h 4713668"/>
                  <a:gd name="connsiteX7" fmla="*/ 141667 w 3129566"/>
                  <a:gd name="connsiteY7" fmla="*/ 2434107 h 4713668"/>
                  <a:gd name="connsiteX8" fmla="*/ 128788 w 3129566"/>
                  <a:gd name="connsiteY8" fmla="*/ 2202287 h 4713668"/>
                  <a:gd name="connsiteX9" fmla="*/ 141667 w 3129566"/>
                  <a:gd name="connsiteY9" fmla="*/ 0 h 4713668"/>
                  <a:gd name="connsiteX0" fmla="*/ 128788 w 3129566"/>
                  <a:gd name="connsiteY0" fmla="*/ 64394 h 2575775"/>
                  <a:gd name="connsiteX1" fmla="*/ 2936383 w 3129566"/>
                  <a:gd name="connsiteY1" fmla="*/ 0 h 2575775"/>
                  <a:gd name="connsiteX2" fmla="*/ 2949262 w 3129566"/>
                  <a:gd name="connsiteY2" fmla="*/ 231820 h 2575775"/>
                  <a:gd name="connsiteX3" fmla="*/ 2949262 w 3129566"/>
                  <a:gd name="connsiteY3" fmla="*/ 2434107 h 2575775"/>
                  <a:gd name="connsiteX4" fmla="*/ 3129566 w 3129566"/>
                  <a:gd name="connsiteY4" fmla="*/ 2575775 h 2575775"/>
                  <a:gd name="connsiteX5" fmla="*/ 0 w 3129566"/>
                  <a:gd name="connsiteY5" fmla="*/ 2575775 h 2575775"/>
                  <a:gd name="connsiteX6" fmla="*/ 128788 w 3129566"/>
                  <a:gd name="connsiteY6" fmla="*/ 2395470 h 2575775"/>
                  <a:gd name="connsiteX7" fmla="*/ 141667 w 3129566"/>
                  <a:gd name="connsiteY7" fmla="*/ 296214 h 2575775"/>
                  <a:gd name="connsiteX8" fmla="*/ 128788 w 3129566"/>
                  <a:gd name="connsiteY8" fmla="*/ 64394 h 2575775"/>
                  <a:gd name="connsiteX0" fmla="*/ 141667 w 3129566"/>
                  <a:gd name="connsiteY0" fmla="*/ 296214 h 2575775"/>
                  <a:gd name="connsiteX1" fmla="*/ 2936383 w 3129566"/>
                  <a:gd name="connsiteY1" fmla="*/ 0 h 2575775"/>
                  <a:gd name="connsiteX2" fmla="*/ 2949262 w 3129566"/>
                  <a:gd name="connsiteY2" fmla="*/ 231820 h 2575775"/>
                  <a:gd name="connsiteX3" fmla="*/ 2949262 w 3129566"/>
                  <a:gd name="connsiteY3" fmla="*/ 2434107 h 2575775"/>
                  <a:gd name="connsiteX4" fmla="*/ 3129566 w 3129566"/>
                  <a:gd name="connsiteY4" fmla="*/ 2575775 h 2575775"/>
                  <a:gd name="connsiteX5" fmla="*/ 0 w 3129566"/>
                  <a:gd name="connsiteY5" fmla="*/ 2575775 h 2575775"/>
                  <a:gd name="connsiteX6" fmla="*/ 128788 w 3129566"/>
                  <a:gd name="connsiteY6" fmla="*/ 2395470 h 2575775"/>
                  <a:gd name="connsiteX7" fmla="*/ 141667 w 3129566"/>
                  <a:gd name="connsiteY7" fmla="*/ 296214 h 2575775"/>
                  <a:gd name="connsiteX0" fmla="*/ 141667 w 3129566"/>
                  <a:gd name="connsiteY0" fmla="*/ 64394 h 2343955"/>
                  <a:gd name="connsiteX1" fmla="*/ 2949262 w 3129566"/>
                  <a:gd name="connsiteY1" fmla="*/ 0 h 2343955"/>
                  <a:gd name="connsiteX2" fmla="*/ 2949262 w 3129566"/>
                  <a:gd name="connsiteY2" fmla="*/ 2202287 h 2343955"/>
                  <a:gd name="connsiteX3" fmla="*/ 3129566 w 3129566"/>
                  <a:gd name="connsiteY3" fmla="*/ 2343955 h 2343955"/>
                  <a:gd name="connsiteX4" fmla="*/ 0 w 3129566"/>
                  <a:gd name="connsiteY4" fmla="*/ 2343955 h 2343955"/>
                  <a:gd name="connsiteX5" fmla="*/ 128788 w 3129566"/>
                  <a:gd name="connsiteY5" fmla="*/ 2163650 h 2343955"/>
                  <a:gd name="connsiteX6" fmla="*/ 141667 w 3129566"/>
                  <a:gd name="connsiteY6" fmla="*/ 64394 h 2343955"/>
                  <a:gd name="connsiteX0" fmla="*/ 141667 w 3129566"/>
                  <a:gd name="connsiteY0" fmla="*/ 25758 h 2305319"/>
                  <a:gd name="connsiteX1" fmla="*/ 2949262 w 3129566"/>
                  <a:gd name="connsiteY1" fmla="*/ 0 h 2305319"/>
                  <a:gd name="connsiteX2" fmla="*/ 2949262 w 3129566"/>
                  <a:gd name="connsiteY2" fmla="*/ 2163651 h 2305319"/>
                  <a:gd name="connsiteX3" fmla="*/ 3129566 w 3129566"/>
                  <a:gd name="connsiteY3" fmla="*/ 2305319 h 2305319"/>
                  <a:gd name="connsiteX4" fmla="*/ 0 w 3129566"/>
                  <a:gd name="connsiteY4" fmla="*/ 2305319 h 2305319"/>
                  <a:gd name="connsiteX5" fmla="*/ 128788 w 3129566"/>
                  <a:gd name="connsiteY5" fmla="*/ 2125014 h 2305319"/>
                  <a:gd name="connsiteX6" fmla="*/ 141667 w 3129566"/>
                  <a:gd name="connsiteY6" fmla="*/ 25758 h 2305319"/>
                  <a:gd name="connsiteX0" fmla="*/ 118195 w 3129566"/>
                  <a:gd name="connsiteY0" fmla="*/ 25758 h 2305319"/>
                  <a:gd name="connsiteX1" fmla="*/ 2949262 w 3129566"/>
                  <a:gd name="connsiteY1" fmla="*/ 0 h 2305319"/>
                  <a:gd name="connsiteX2" fmla="*/ 2949262 w 3129566"/>
                  <a:gd name="connsiteY2" fmla="*/ 2163651 h 2305319"/>
                  <a:gd name="connsiteX3" fmla="*/ 3129566 w 3129566"/>
                  <a:gd name="connsiteY3" fmla="*/ 2305319 h 2305319"/>
                  <a:gd name="connsiteX4" fmla="*/ 0 w 3129566"/>
                  <a:gd name="connsiteY4" fmla="*/ 2305319 h 2305319"/>
                  <a:gd name="connsiteX5" fmla="*/ 128788 w 3129566"/>
                  <a:gd name="connsiteY5" fmla="*/ 2125014 h 2305319"/>
                  <a:gd name="connsiteX6" fmla="*/ 118195 w 3129566"/>
                  <a:gd name="connsiteY6" fmla="*/ 25758 h 2305319"/>
                  <a:gd name="connsiteX0" fmla="*/ 118195 w 3129566"/>
                  <a:gd name="connsiteY0" fmla="*/ 25758 h 2305319"/>
                  <a:gd name="connsiteX1" fmla="*/ 2949262 w 3129566"/>
                  <a:gd name="connsiteY1" fmla="*/ 0 h 2305319"/>
                  <a:gd name="connsiteX2" fmla="*/ 2949262 w 3129566"/>
                  <a:gd name="connsiteY2" fmla="*/ 2163651 h 2305319"/>
                  <a:gd name="connsiteX3" fmla="*/ 3129566 w 3129566"/>
                  <a:gd name="connsiteY3" fmla="*/ 2305319 h 2305319"/>
                  <a:gd name="connsiteX4" fmla="*/ 0 w 3129566"/>
                  <a:gd name="connsiteY4" fmla="*/ 2305319 h 2305319"/>
                  <a:gd name="connsiteX5" fmla="*/ 124877 w 3129566"/>
                  <a:gd name="connsiteY5" fmla="*/ 2125014 h 2305319"/>
                  <a:gd name="connsiteX6" fmla="*/ 118195 w 3129566"/>
                  <a:gd name="connsiteY6" fmla="*/ 25758 h 2305319"/>
                  <a:gd name="connsiteX0" fmla="*/ 118195 w 3129566"/>
                  <a:gd name="connsiteY0" fmla="*/ 0 h 2279561"/>
                  <a:gd name="connsiteX1" fmla="*/ 2949262 w 3129566"/>
                  <a:gd name="connsiteY1" fmla="*/ 12342 h 2279561"/>
                  <a:gd name="connsiteX2" fmla="*/ 2949262 w 3129566"/>
                  <a:gd name="connsiteY2" fmla="*/ 2137893 h 2279561"/>
                  <a:gd name="connsiteX3" fmla="*/ 3129566 w 3129566"/>
                  <a:gd name="connsiteY3" fmla="*/ 2279561 h 2279561"/>
                  <a:gd name="connsiteX4" fmla="*/ 0 w 3129566"/>
                  <a:gd name="connsiteY4" fmla="*/ 2279561 h 2279561"/>
                  <a:gd name="connsiteX5" fmla="*/ 124877 w 3129566"/>
                  <a:gd name="connsiteY5" fmla="*/ 2099256 h 2279561"/>
                  <a:gd name="connsiteX6" fmla="*/ 118195 w 3129566"/>
                  <a:gd name="connsiteY6" fmla="*/ 0 h 2279561"/>
                  <a:gd name="connsiteX0" fmla="*/ 118195 w 3129566"/>
                  <a:gd name="connsiteY0" fmla="*/ 6708 h 2286269"/>
                  <a:gd name="connsiteX1" fmla="*/ 2949262 w 3129566"/>
                  <a:gd name="connsiteY1" fmla="*/ 0 h 2286269"/>
                  <a:gd name="connsiteX2" fmla="*/ 2949262 w 3129566"/>
                  <a:gd name="connsiteY2" fmla="*/ 2144601 h 2286269"/>
                  <a:gd name="connsiteX3" fmla="*/ 3129566 w 3129566"/>
                  <a:gd name="connsiteY3" fmla="*/ 2286269 h 2286269"/>
                  <a:gd name="connsiteX4" fmla="*/ 0 w 3129566"/>
                  <a:gd name="connsiteY4" fmla="*/ 2286269 h 2286269"/>
                  <a:gd name="connsiteX5" fmla="*/ 124877 w 3129566"/>
                  <a:gd name="connsiteY5" fmla="*/ 2105964 h 2286269"/>
                  <a:gd name="connsiteX6" fmla="*/ 118195 w 3129566"/>
                  <a:gd name="connsiteY6" fmla="*/ 6708 h 228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9566" h="2286269">
                    <a:moveTo>
                      <a:pt x="118195" y="6708"/>
                    </a:moveTo>
                    <a:lnTo>
                      <a:pt x="2949262" y="0"/>
                    </a:lnTo>
                    <a:lnTo>
                      <a:pt x="2949262" y="2144601"/>
                    </a:lnTo>
                    <a:lnTo>
                      <a:pt x="3129566" y="2286269"/>
                    </a:lnTo>
                    <a:lnTo>
                      <a:pt x="0" y="2286269"/>
                    </a:lnTo>
                    <a:lnTo>
                      <a:pt x="124877" y="2105964"/>
                    </a:lnTo>
                    <a:cubicBezTo>
                      <a:pt x="122650" y="1406212"/>
                      <a:pt x="120422" y="706460"/>
                      <a:pt x="118195" y="6708"/>
                    </a:cubicBezTo>
                    <a:close/>
                  </a:path>
                </a:pathLst>
              </a:custGeom>
              <a:gradFill flip="none" rotWithShape="1">
                <a:gsLst>
                  <a:gs pos="54000">
                    <a:srgbClr val="000000"/>
                  </a:gs>
                  <a:gs pos="74000">
                    <a:srgbClr val="0A128C"/>
                  </a:gs>
                  <a:gs pos="88000">
                    <a:srgbClr val="181CC7"/>
                  </a:gs>
                  <a:gs pos="100000">
                    <a:srgbClr val="7005D4"/>
                  </a:gs>
                  <a:gs pos="100000">
                    <a:srgbClr val="8C3D91"/>
                  </a:gs>
                </a:gsLst>
                <a:lin ang="16200000" scaled="1"/>
                <a:tileRect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6" name="9 CuadroTexto"/>
            <p:cNvSpPr txBox="1"/>
            <p:nvPr/>
          </p:nvSpPr>
          <p:spPr>
            <a:xfrm>
              <a:off x="6186080" y="1342509"/>
              <a:ext cx="33544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Producción </a:t>
              </a:r>
            </a:p>
            <a:p>
              <a:pPr lvl="0"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acumulada   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1.3 millones 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de millones barriles</a:t>
              </a:r>
            </a:p>
            <a:p>
              <a:pPr algn="ctr"/>
              <a:endParaRPr lang="es-MX" dirty="0"/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43%</a:t>
              </a:r>
            </a:p>
          </p:txBody>
        </p:sp>
      </p:grpSp>
      <p:sp>
        <p:nvSpPr>
          <p:cNvPr id="16" name="9 CuadroTexto"/>
          <p:cNvSpPr txBox="1"/>
          <p:nvPr/>
        </p:nvSpPr>
        <p:spPr>
          <a:xfrm>
            <a:off x="6186080" y="4077072"/>
            <a:ext cx="3354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Reservas   </a:t>
            </a:r>
          </a:p>
          <a:p>
            <a:pPr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1.7 millones </a:t>
            </a:r>
          </a:p>
          <a:p>
            <a:pPr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de millones barriles</a:t>
            </a:r>
          </a:p>
          <a:p>
            <a:pPr algn="ctr"/>
            <a:endParaRPr lang="es-MX" dirty="0"/>
          </a:p>
          <a:p>
            <a:pPr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57%</a:t>
            </a:r>
          </a:p>
        </p:txBody>
      </p:sp>
    </p:spTree>
    <p:extLst>
      <p:ext uri="{BB962C8B-B14F-4D97-AF65-F5344CB8AC3E}">
        <p14:creationId xmlns:p14="http://schemas.microsoft.com/office/powerpoint/2010/main" val="26181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28113" b="31461"/>
          <a:stretch>
            <a:fillRect/>
          </a:stretch>
        </p:blipFill>
        <p:spPr bwMode="auto">
          <a:xfrm>
            <a:off x="5517570" y="2333085"/>
            <a:ext cx="3626429" cy="41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 CuadroTexto"/>
          <p:cNvSpPr txBox="1">
            <a:spLocks noChangeArrowheads="1"/>
          </p:cNvSpPr>
          <p:nvPr/>
        </p:nvSpPr>
        <p:spPr bwMode="auto">
          <a:xfrm>
            <a:off x="2627845" y="1502088"/>
            <a:ext cx="6516153" cy="769441"/>
          </a:xfrm>
          <a:prstGeom prst="rect">
            <a:avLst/>
          </a:prstGeom>
          <a:solidFill>
            <a:schemeClr val="bg2">
              <a:lumMod val="10000"/>
              <a:alpha val="2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sz="20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La humanidad consume </a:t>
            </a:r>
          </a:p>
          <a:p>
            <a:pPr eaLnBrk="1" hangingPunct="1"/>
            <a:r>
              <a:rPr lang="es-MX" altLang="es-MX" sz="24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92 millones de barriles de petróleo al día</a:t>
            </a:r>
          </a:p>
        </p:txBody>
      </p:sp>
      <p:sp>
        <p:nvSpPr>
          <p:cNvPr id="5" name="6 CuadroTexto"/>
          <p:cNvSpPr txBox="1"/>
          <p:nvPr/>
        </p:nvSpPr>
        <p:spPr>
          <a:xfrm>
            <a:off x="1620043" y="2770734"/>
            <a:ext cx="7523957" cy="523220"/>
          </a:xfrm>
          <a:prstGeom prst="rect">
            <a:avLst/>
          </a:prstGeom>
          <a:solidFill>
            <a:schemeClr val="bg2">
              <a:lumMod val="10000"/>
              <a:alpha val="54000"/>
            </a:schemeClr>
          </a:solidFill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MX" sz="28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     33 mil millones al año </a:t>
            </a:r>
            <a:r>
              <a:rPr lang="es-MX" sz="24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(Nigeria 37mil MB)</a:t>
            </a:r>
            <a:endParaRPr lang="es-MX" sz="2400" b="1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-5634" y="3625860"/>
            <a:ext cx="9149634" cy="523220"/>
          </a:xfrm>
          <a:prstGeom prst="rect">
            <a:avLst/>
          </a:prstGeom>
          <a:solidFill>
            <a:schemeClr val="bg2">
              <a:lumMod val="10000"/>
              <a:alpha val="4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sz="3600" b="1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s-MX" altLang="es-MX" sz="2800" dirty="0"/>
              <a:t>               </a:t>
            </a:r>
            <a:r>
              <a:rPr lang="es-MX" altLang="es-MX" sz="2800" b="0" dirty="0"/>
              <a:t>336 mil millones en </a:t>
            </a:r>
            <a:r>
              <a:rPr lang="es-MX" altLang="es-MX" sz="2600" b="0" dirty="0"/>
              <a:t>10</a:t>
            </a:r>
            <a:r>
              <a:rPr lang="es-MX" altLang="es-MX" sz="2800" b="0" dirty="0"/>
              <a:t> años </a:t>
            </a:r>
            <a:r>
              <a:rPr lang="es-MX" sz="2400" b="0" dirty="0">
                <a:solidFill>
                  <a:schemeClr val="bg2">
                    <a:lumMod val="75000"/>
                  </a:schemeClr>
                </a:solidFill>
              </a:rPr>
              <a:t>(Venezuela 292mil MB)</a:t>
            </a:r>
            <a:endParaRPr lang="es-MX" altLang="es-MX" sz="2400" b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0" y="4687291"/>
            <a:ext cx="9143999" cy="584775"/>
          </a:xfrm>
          <a:prstGeom prst="rect">
            <a:avLst/>
          </a:prstGeom>
          <a:solidFill>
            <a:schemeClr val="bg2">
              <a:lumMod val="10000"/>
              <a:alpha val="4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sz="32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      </a:t>
            </a:r>
            <a:r>
              <a:rPr lang="es-MX" altLang="es-MX" sz="32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 millón de millones en </a:t>
            </a:r>
            <a:r>
              <a:rPr lang="es-MX" altLang="es-MX" sz="30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30</a:t>
            </a:r>
            <a:r>
              <a:rPr lang="es-MX" altLang="es-MX" sz="3200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 años                            </a:t>
            </a:r>
          </a:p>
        </p:txBody>
      </p:sp>
      <p:sp>
        <p:nvSpPr>
          <p:cNvPr id="8" name="11 Forma libre"/>
          <p:cNvSpPr/>
          <p:nvPr/>
        </p:nvSpPr>
        <p:spPr>
          <a:xfrm>
            <a:off x="1151731" y="1288877"/>
            <a:ext cx="936625" cy="1347787"/>
          </a:xfrm>
          <a:custGeom>
            <a:avLst/>
            <a:gdLst>
              <a:gd name="connsiteX0" fmla="*/ 51516 w 3193961"/>
              <a:gd name="connsiteY0" fmla="*/ 0 h 4893972"/>
              <a:gd name="connsiteX1" fmla="*/ 3129567 w 3193961"/>
              <a:gd name="connsiteY1" fmla="*/ 12879 h 4893972"/>
              <a:gd name="connsiteX2" fmla="*/ 3013657 w 3193961"/>
              <a:gd name="connsiteY2" fmla="*/ 154546 h 4893972"/>
              <a:gd name="connsiteX3" fmla="*/ 3000778 w 3193961"/>
              <a:gd name="connsiteY3" fmla="*/ 2318197 h 4893972"/>
              <a:gd name="connsiteX4" fmla="*/ 3168203 w 3193961"/>
              <a:gd name="connsiteY4" fmla="*/ 2446986 h 4893972"/>
              <a:gd name="connsiteX5" fmla="*/ 3013657 w 3193961"/>
              <a:gd name="connsiteY5" fmla="*/ 2550017 h 4893972"/>
              <a:gd name="connsiteX6" fmla="*/ 3013657 w 3193961"/>
              <a:gd name="connsiteY6" fmla="*/ 4752304 h 4893972"/>
              <a:gd name="connsiteX7" fmla="*/ 3193961 w 3193961"/>
              <a:gd name="connsiteY7" fmla="*/ 4893972 h 4893972"/>
              <a:gd name="connsiteX8" fmla="*/ 64395 w 3193961"/>
              <a:gd name="connsiteY8" fmla="*/ 4893972 h 4893972"/>
              <a:gd name="connsiteX9" fmla="*/ 193183 w 3193961"/>
              <a:gd name="connsiteY9" fmla="*/ 4713667 h 4893972"/>
              <a:gd name="connsiteX10" fmla="*/ 206062 w 3193961"/>
              <a:gd name="connsiteY10" fmla="*/ 2614411 h 4893972"/>
              <a:gd name="connsiteX11" fmla="*/ 0 w 3193961"/>
              <a:gd name="connsiteY11" fmla="*/ 2472743 h 4893972"/>
              <a:gd name="connsiteX12" fmla="*/ 193183 w 3193961"/>
              <a:gd name="connsiteY12" fmla="*/ 2382591 h 4893972"/>
              <a:gd name="connsiteX13" fmla="*/ 206062 w 3193961"/>
              <a:gd name="connsiteY13" fmla="*/ 180304 h 4893972"/>
              <a:gd name="connsiteX14" fmla="*/ 51516 w 3193961"/>
              <a:gd name="connsiteY14" fmla="*/ 0 h 489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93961" h="4893972">
                <a:moveTo>
                  <a:pt x="51516" y="0"/>
                </a:moveTo>
                <a:lnTo>
                  <a:pt x="3129567" y="12879"/>
                </a:lnTo>
                <a:lnTo>
                  <a:pt x="3013657" y="154546"/>
                </a:lnTo>
                <a:lnTo>
                  <a:pt x="3000778" y="2318197"/>
                </a:lnTo>
                <a:lnTo>
                  <a:pt x="3168203" y="2446986"/>
                </a:lnTo>
                <a:lnTo>
                  <a:pt x="3013657" y="2550017"/>
                </a:lnTo>
                <a:lnTo>
                  <a:pt x="3013657" y="4752304"/>
                </a:lnTo>
                <a:lnTo>
                  <a:pt x="3193961" y="4893972"/>
                </a:lnTo>
                <a:lnTo>
                  <a:pt x="64395" y="4893972"/>
                </a:lnTo>
                <a:lnTo>
                  <a:pt x="193183" y="4713667"/>
                </a:lnTo>
                <a:lnTo>
                  <a:pt x="206062" y="2614411"/>
                </a:lnTo>
                <a:lnTo>
                  <a:pt x="0" y="2472743"/>
                </a:lnTo>
                <a:lnTo>
                  <a:pt x="193183" y="2382591"/>
                </a:lnTo>
                <a:lnTo>
                  <a:pt x="206062" y="180304"/>
                </a:lnTo>
                <a:lnTo>
                  <a:pt x="51516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-5635" y="5677087"/>
            <a:ext cx="9143999" cy="461665"/>
          </a:xfrm>
          <a:prstGeom prst="rect">
            <a:avLst/>
          </a:prstGeom>
          <a:solidFill>
            <a:schemeClr val="bg2">
              <a:lumMod val="10000"/>
              <a:alpha val="4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MX" sz="24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1.7 millón de millones de barriles reservas probadas en el mundo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661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 Rectángulo"/>
          <p:cNvSpPr/>
          <p:nvPr/>
        </p:nvSpPr>
        <p:spPr>
          <a:xfrm>
            <a:off x="7223230" y="3139226"/>
            <a:ext cx="1139000" cy="1945957"/>
          </a:xfrm>
          <a:custGeom>
            <a:avLst/>
            <a:gdLst>
              <a:gd name="connsiteX0" fmla="*/ 0 w 1165194"/>
              <a:gd name="connsiteY0" fmla="*/ 0 h 1063023"/>
              <a:gd name="connsiteX1" fmla="*/ 1165194 w 1165194"/>
              <a:gd name="connsiteY1" fmla="*/ 0 h 1063023"/>
              <a:gd name="connsiteX2" fmla="*/ 1165194 w 1165194"/>
              <a:gd name="connsiteY2" fmla="*/ 1063023 h 1063023"/>
              <a:gd name="connsiteX3" fmla="*/ 0 w 1165194"/>
              <a:gd name="connsiteY3" fmla="*/ 1063023 h 1063023"/>
              <a:gd name="connsiteX4" fmla="*/ 0 w 1165194"/>
              <a:gd name="connsiteY4" fmla="*/ 0 h 1063023"/>
              <a:gd name="connsiteX0" fmla="*/ 0 w 1165194"/>
              <a:gd name="connsiteY0" fmla="*/ 0 h 1063023"/>
              <a:gd name="connsiteX1" fmla="*/ 1165194 w 1165194"/>
              <a:gd name="connsiteY1" fmla="*/ 0 h 1063023"/>
              <a:gd name="connsiteX2" fmla="*/ 1136619 w 1165194"/>
              <a:gd name="connsiteY2" fmla="*/ 1063023 h 1063023"/>
              <a:gd name="connsiteX3" fmla="*/ 0 w 1165194"/>
              <a:gd name="connsiteY3" fmla="*/ 1063023 h 1063023"/>
              <a:gd name="connsiteX4" fmla="*/ 0 w 1165194"/>
              <a:gd name="connsiteY4" fmla="*/ 0 h 1063023"/>
              <a:gd name="connsiteX0" fmla="*/ 0 w 1139000"/>
              <a:gd name="connsiteY0" fmla="*/ 0 h 1063023"/>
              <a:gd name="connsiteX1" fmla="*/ 1139000 w 1139000"/>
              <a:gd name="connsiteY1" fmla="*/ 4762 h 1063023"/>
              <a:gd name="connsiteX2" fmla="*/ 1136619 w 1139000"/>
              <a:gd name="connsiteY2" fmla="*/ 1063023 h 1063023"/>
              <a:gd name="connsiteX3" fmla="*/ 0 w 1139000"/>
              <a:gd name="connsiteY3" fmla="*/ 1063023 h 1063023"/>
              <a:gd name="connsiteX4" fmla="*/ 0 w 1139000"/>
              <a:gd name="connsiteY4" fmla="*/ 0 h 106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000" h="1063023">
                <a:moveTo>
                  <a:pt x="0" y="0"/>
                </a:moveTo>
                <a:lnTo>
                  <a:pt x="1139000" y="4762"/>
                </a:lnTo>
                <a:cubicBezTo>
                  <a:pt x="1138206" y="357516"/>
                  <a:pt x="1137413" y="710269"/>
                  <a:pt x="1136619" y="1063023"/>
                </a:cubicBezTo>
                <a:lnTo>
                  <a:pt x="0" y="1063023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Grupo 1"/>
          <p:cNvGrpSpPr/>
          <p:nvPr/>
        </p:nvGrpSpPr>
        <p:grpSpPr>
          <a:xfrm>
            <a:off x="7164288" y="4249813"/>
            <a:ext cx="1270012" cy="884428"/>
            <a:chOff x="7164288" y="4249813"/>
            <a:chExt cx="1270012" cy="884428"/>
          </a:xfrm>
        </p:grpSpPr>
        <p:sp>
          <p:nvSpPr>
            <p:cNvPr id="16" name="11 Forma libre"/>
            <p:cNvSpPr/>
            <p:nvPr/>
          </p:nvSpPr>
          <p:spPr>
            <a:xfrm>
              <a:off x="7164288" y="4696379"/>
              <a:ext cx="1270012" cy="437862"/>
            </a:xfrm>
            <a:custGeom>
              <a:avLst/>
              <a:gdLst>
                <a:gd name="connsiteX0" fmla="*/ 51516 w 3193961"/>
                <a:gd name="connsiteY0" fmla="*/ 0 h 4893972"/>
                <a:gd name="connsiteX1" fmla="*/ 3129567 w 3193961"/>
                <a:gd name="connsiteY1" fmla="*/ 12879 h 4893972"/>
                <a:gd name="connsiteX2" fmla="*/ 3013657 w 3193961"/>
                <a:gd name="connsiteY2" fmla="*/ 154546 h 4893972"/>
                <a:gd name="connsiteX3" fmla="*/ 3000778 w 3193961"/>
                <a:gd name="connsiteY3" fmla="*/ 2318197 h 4893972"/>
                <a:gd name="connsiteX4" fmla="*/ 3168203 w 3193961"/>
                <a:gd name="connsiteY4" fmla="*/ 2446986 h 4893972"/>
                <a:gd name="connsiteX5" fmla="*/ 3013657 w 3193961"/>
                <a:gd name="connsiteY5" fmla="*/ 2550017 h 4893972"/>
                <a:gd name="connsiteX6" fmla="*/ 3013657 w 3193961"/>
                <a:gd name="connsiteY6" fmla="*/ 4752304 h 4893972"/>
                <a:gd name="connsiteX7" fmla="*/ 3193961 w 3193961"/>
                <a:gd name="connsiteY7" fmla="*/ 4893972 h 4893972"/>
                <a:gd name="connsiteX8" fmla="*/ 64395 w 3193961"/>
                <a:gd name="connsiteY8" fmla="*/ 4893972 h 4893972"/>
                <a:gd name="connsiteX9" fmla="*/ 193183 w 3193961"/>
                <a:gd name="connsiteY9" fmla="*/ 4713667 h 4893972"/>
                <a:gd name="connsiteX10" fmla="*/ 206062 w 3193961"/>
                <a:gd name="connsiteY10" fmla="*/ 2614411 h 4893972"/>
                <a:gd name="connsiteX11" fmla="*/ 0 w 3193961"/>
                <a:gd name="connsiteY11" fmla="*/ 2472743 h 4893972"/>
                <a:gd name="connsiteX12" fmla="*/ 193183 w 3193961"/>
                <a:gd name="connsiteY12" fmla="*/ 2382591 h 4893972"/>
                <a:gd name="connsiteX13" fmla="*/ 206062 w 3193961"/>
                <a:gd name="connsiteY13" fmla="*/ 180304 h 4893972"/>
                <a:gd name="connsiteX14" fmla="*/ 51516 w 3193961"/>
                <a:gd name="connsiteY14" fmla="*/ 0 h 4893972"/>
                <a:gd name="connsiteX0" fmla="*/ 0 w 3142445"/>
                <a:gd name="connsiteY0" fmla="*/ 0 h 4893972"/>
                <a:gd name="connsiteX1" fmla="*/ 3078051 w 3142445"/>
                <a:gd name="connsiteY1" fmla="*/ 12879 h 4893972"/>
                <a:gd name="connsiteX2" fmla="*/ 2962141 w 3142445"/>
                <a:gd name="connsiteY2" fmla="*/ 154546 h 4893972"/>
                <a:gd name="connsiteX3" fmla="*/ 2949262 w 3142445"/>
                <a:gd name="connsiteY3" fmla="*/ 2318197 h 4893972"/>
                <a:gd name="connsiteX4" fmla="*/ 3116687 w 3142445"/>
                <a:gd name="connsiteY4" fmla="*/ 2446986 h 4893972"/>
                <a:gd name="connsiteX5" fmla="*/ 2962141 w 3142445"/>
                <a:gd name="connsiteY5" fmla="*/ 2550017 h 4893972"/>
                <a:gd name="connsiteX6" fmla="*/ 2962141 w 3142445"/>
                <a:gd name="connsiteY6" fmla="*/ 4752304 h 4893972"/>
                <a:gd name="connsiteX7" fmla="*/ 3142445 w 3142445"/>
                <a:gd name="connsiteY7" fmla="*/ 4893972 h 4893972"/>
                <a:gd name="connsiteX8" fmla="*/ 12879 w 3142445"/>
                <a:gd name="connsiteY8" fmla="*/ 4893972 h 4893972"/>
                <a:gd name="connsiteX9" fmla="*/ 141667 w 3142445"/>
                <a:gd name="connsiteY9" fmla="*/ 4713667 h 4893972"/>
                <a:gd name="connsiteX10" fmla="*/ 154546 w 3142445"/>
                <a:gd name="connsiteY10" fmla="*/ 2614411 h 4893972"/>
                <a:gd name="connsiteX11" fmla="*/ 141667 w 3142445"/>
                <a:gd name="connsiteY11" fmla="*/ 2382591 h 4893972"/>
                <a:gd name="connsiteX12" fmla="*/ 154546 w 3142445"/>
                <a:gd name="connsiteY12" fmla="*/ 180304 h 4893972"/>
                <a:gd name="connsiteX13" fmla="*/ 0 w 3142445"/>
                <a:gd name="connsiteY13" fmla="*/ 0 h 4893972"/>
                <a:gd name="connsiteX0" fmla="*/ 0 w 3142445"/>
                <a:gd name="connsiteY0" fmla="*/ 0 h 4893972"/>
                <a:gd name="connsiteX1" fmla="*/ 3078051 w 3142445"/>
                <a:gd name="connsiteY1" fmla="*/ 12879 h 4893972"/>
                <a:gd name="connsiteX2" fmla="*/ 2962141 w 3142445"/>
                <a:gd name="connsiteY2" fmla="*/ 154546 h 4893972"/>
                <a:gd name="connsiteX3" fmla="*/ 2949262 w 3142445"/>
                <a:gd name="connsiteY3" fmla="*/ 2318197 h 4893972"/>
                <a:gd name="connsiteX4" fmla="*/ 2962141 w 3142445"/>
                <a:gd name="connsiteY4" fmla="*/ 2550017 h 4893972"/>
                <a:gd name="connsiteX5" fmla="*/ 2962141 w 3142445"/>
                <a:gd name="connsiteY5" fmla="*/ 4752304 h 4893972"/>
                <a:gd name="connsiteX6" fmla="*/ 3142445 w 3142445"/>
                <a:gd name="connsiteY6" fmla="*/ 4893972 h 4893972"/>
                <a:gd name="connsiteX7" fmla="*/ 12879 w 3142445"/>
                <a:gd name="connsiteY7" fmla="*/ 4893972 h 4893972"/>
                <a:gd name="connsiteX8" fmla="*/ 141667 w 3142445"/>
                <a:gd name="connsiteY8" fmla="*/ 4713667 h 4893972"/>
                <a:gd name="connsiteX9" fmla="*/ 154546 w 3142445"/>
                <a:gd name="connsiteY9" fmla="*/ 2614411 h 4893972"/>
                <a:gd name="connsiteX10" fmla="*/ 141667 w 3142445"/>
                <a:gd name="connsiteY10" fmla="*/ 2382591 h 4893972"/>
                <a:gd name="connsiteX11" fmla="*/ 154546 w 3142445"/>
                <a:gd name="connsiteY11" fmla="*/ 180304 h 4893972"/>
                <a:gd name="connsiteX12" fmla="*/ 0 w 3142445"/>
                <a:gd name="connsiteY12" fmla="*/ 0 h 4893972"/>
                <a:gd name="connsiteX0" fmla="*/ 0 w 3142445"/>
                <a:gd name="connsiteY0" fmla="*/ 0 h 4893972"/>
                <a:gd name="connsiteX1" fmla="*/ 2962141 w 3142445"/>
                <a:gd name="connsiteY1" fmla="*/ 154546 h 4893972"/>
                <a:gd name="connsiteX2" fmla="*/ 2949262 w 3142445"/>
                <a:gd name="connsiteY2" fmla="*/ 2318197 h 4893972"/>
                <a:gd name="connsiteX3" fmla="*/ 2962141 w 3142445"/>
                <a:gd name="connsiteY3" fmla="*/ 2550017 h 4893972"/>
                <a:gd name="connsiteX4" fmla="*/ 2962141 w 3142445"/>
                <a:gd name="connsiteY4" fmla="*/ 4752304 h 4893972"/>
                <a:gd name="connsiteX5" fmla="*/ 3142445 w 3142445"/>
                <a:gd name="connsiteY5" fmla="*/ 4893972 h 4893972"/>
                <a:gd name="connsiteX6" fmla="*/ 12879 w 3142445"/>
                <a:gd name="connsiteY6" fmla="*/ 4893972 h 4893972"/>
                <a:gd name="connsiteX7" fmla="*/ 141667 w 3142445"/>
                <a:gd name="connsiteY7" fmla="*/ 4713667 h 4893972"/>
                <a:gd name="connsiteX8" fmla="*/ 154546 w 3142445"/>
                <a:gd name="connsiteY8" fmla="*/ 2614411 h 4893972"/>
                <a:gd name="connsiteX9" fmla="*/ 141667 w 3142445"/>
                <a:gd name="connsiteY9" fmla="*/ 2382591 h 4893972"/>
                <a:gd name="connsiteX10" fmla="*/ 154546 w 3142445"/>
                <a:gd name="connsiteY10" fmla="*/ 180304 h 4893972"/>
                <a:gd name="connsiteX11" fmla="*/ 0 w 3142445"/>
                <a:gd name="connsiteY11" fmla="*/ 0 h 4893972"/>
                <a:gd name="connsiteX0" fmla="*/ 0 w 3142445"/>
                <a:gd name="connsiteY0" fmla="*/ 0 h 4893972"/>
                <a:gd name="connsiteX1" fmla="*/ 2949262 w 3142445"/>
                <a:gd name="connsiteY1" fmla="*/ 2318197 h 4893972"/>
                <a:gd name="connsiteX2" fmla="*/ 2962141 w 3142445"/>
                <a:gd name="connsiteY2" fmla="*/ 2550017 h 4893972"/>
                <a:gd name="connsiteX3" fmla="*/ 2962141 w 3142445"/>
                <a:gd name="connsiteY3" fmla="*/ 4752304 h 4893972"/>
                <a:gd name="connsiteX4" fmla="*/ 3142445 w 3142445"/>
                <a:gd name="connsiteY4" fmla="*/ 4893972 h 4893972"/>
                <a:gd name="connsiteX5" fmla="*/ 12879 w 3142445"/>
                <a:gd name="connsiteY5" fmla="*/ 4893972 h 4893972"/>
                <a:gd name="connsiteX6" fmla="*/ 141667 w 3142445"/>
                <a:gd name="connsiteY6" fmla="*/ 4713667 h 4893972"/>
                <a:gd name="connsiteX7" fmla="*/ 154546 w 3142445"/>
                <a:gd name="connsiteY7" fmla="*/ 2614411 h 4893972"/>
                <a:gd name="connsiteX8" fmla="*/ 141667 w 3142445"/>
                <a:gd name="connsiteY8" fmla="*/ 2382591 h 4893972"/>
                <a:gd name="connsiteX9" fmla="*/ 154546 w 3142445"/>
                <a:gd name="connsiteY9" fmla="*/ 180304 h 4893972"/>
                <a:gd name="connsiteX10" fmla="*/ 0 w 3142445"/>
                <a:gd name="connsiteY10" fmla="*/ 0 h 4893972"/>
                <a:gd name="connsiteX0" fmla="*/ 141667 w 3129566"/>
                <a:gd name="connsiteY0" fmla="*/ 0 h 4713668"/>
                <a:gd name="connsiteX1" fmla="*/ 2936383 w 3129566"/>
                <a:gd name="connsiteY1" fmla="*/ 2137893 h 4713668"/>
                <a:gd name="connsiteX2" fmla="*/ 2949262 w 3129566"/>
                <a:gd name="connsiteY2" fmla="*/ 2369713 h 4713668"/>
                <a:gd name="connsiteX3" fmla="*/ 2949262 w 3129566"/>
                <a:gd name="connsiteY3" fmla="*/ 4572000 h 4713668"/>
                <a:gd name="connsiteX4" fmla="*/ 3129566 w 3129566"/>
                <a:gd name="connsiteY4" fmla="*/ 4713668 h 4713668"/>
                <a:gd name="connsiteX5" fmla="*/ 0 w 3129566"/>
                <a:gd name="connsiteY5" fmla="*/ 4713668 h 4713668"/>
                <a:gd name="connsiteX6" fmla="*/ 128788 w 3129566"/>
                <a:gd name="connsiteY6" fmla="*/ 4533363 h 4713668"/>
                <a:gd name="connsiteX7" fmla="*/ 141667 w 3129566"/>
                <a:gd name="connsiteY7" fmla="*/ 2434107 h 4713668"/>
                <a:gd name="connsiteX8" fmla="*/ 128788 w 3129566"/>
                <a:gd name="connsiteY8" fmla="*/ 2202287 h 4713668"/>
                <a:gd name="connsiteX9" fmla="*/ 141667 w 3129566"/>
                <a:gd name="connsiteY9" fmla="*/ 0 h 4713668"/>
                <a:gd name="connsiteX0" fmla="*/ 128788 w 3129566"/>
                <a:gd name="connsiteY0" fmla="*/ 64394 h 2575775"/>
                <a:gd name="connsiteX1" fmla="*/ 2936383 w 3129566"/>
                <a:gd name="connsiteY1" fmla="*/ 0 h 2575775"/>
                <a:gd name="connsiteX2" fmla="*/ 2949262 w 3129566"/>
                <a:gd name="connsiteY2" fmla="*/ 231820 h 2575775"/>
                <a:gd name="connsiteX3" fmla="*/ 2949262 w 3129566"/>
                <a:gd name="connsiteY3" fmla="*/ 2434107 h 2575775"/>
                <a:gd name="connsiteX4" fmla="*/ 3129566 w 3129566"/>
                <a:gd name="connsiteY4" fmla="*/ 2575775 h 2575775"/>
                <a:gd name="connsiteX5" fmla="*/ 0 w 3129566"/>
                <a:gd name="connsiteY5" fmla="*/ 2575775 h 2575775"/>
                <a:gd name="connsiteX6" fmla="*/ 128788 w 3129566"/>
                <a:gd name="connsiteY6" fmla="*/ 2395470 h 2575775"/>
                <a:gd name="connsiteX7" fmla="*/ 141667 w 3129566"/>
                <a:gd name="connsiteY7" fmla="*/ 296214 h 2575775"/>
                <a:gd name="connsiteX8" fmla="*/ 128788 w 3129566"/>
                <a:gd name="connsiteY8" fmla="*/ 64394 h 2575775"/>
                <a:gd name="connsiteX0" fmla="*/ 141667 w 3129566"/>
                <a:gd name="connsiteY0" fmla="*/ 296214 h 2575775"/>
                <a:gd name="connsiteX1" fmla="*/ 2936383 w 3129566"/>
                <a:gd name="connsiteY1" fmla="*/ 0 h 2575775"/>
                <a:gd name="connsiteX2" fmla="*/ 2949262 w 3129566"/>
                <a:gd name="connsiteY2" fmla="*/ 231820 h 2575775"/>
                <a:gd name="connsiteX3" fmla="*/ 2949262 w 3129566"/>
                <a:gd name="connsiteY3" fmla="*/ 2434107 h 2575775"/>
                <a:gd name="connsiteX4" fmla="*/ 3129566 w 3129566"/>
                <a:gd name="connsiteY4" fmla="*/ 2575775 h 2575775"/>
                <a:gd name="connsiteX5" fmla="*/ 0 w 3129566"/>
                <a:gd name="connsiteY5" fmla="*/ 2575775 h 2575775"/>
                <a:gd name="connsiteX6" fmla="*/ 128788 w 3129566"/>
                <a:gd name="connsiteY6" fmla="*/ 2395470 h 2575775"/>
                <a:gd name="connsiteX7" fmla="*/ 141667 w 3129566"/>
                <a:gd name="connsiteY7" fmla="*/ 296214 h 2575775"/>
                <a:gd name="connsiteX0" fmla="*/ 141667 w 3129566"/>
                <a:gd name="connsiteY0" fmla="*/ 64394 h 2343955"/>
                <a:gd name="connsiteX1" fmla="*/ 2949262 w 3129566"/>
                <a:gd name="connsiteY1" fmla="*/ 0 h 2343955"/>
                <a:gd name="connsiteX2" fmla="*/ 2949262 w 3129566"/>
                <a:gd name="connsiteY2" fmla="*/ 2202287 h 2343955"/>
                <a:gd name="connsiteX3" fmla="*/ 3129566 w 3129566"/>
                <a:gd name="connsiteY3" fmla="*/ 2343955 h 2343955"/>
                <a:gd name="connsiteX4" fmla="*/ 0 w 3129566"/>
                <a:gd name="connsiteY4" fmla="*/ 2343955 h 2343955"/>
                <a:gd name="connsiteX5" fmla="*/ 128788 w 3129566"/>
                <a:gd name="connsiteY5" fmla="*/ 2163650 h 2343955"/>
                <a:gd name="connsiteX6" fmla="*/ 141667 w 3129566"/>
                <a:gd name="connsiteY6" fmla="*/ 64394 h 2343955"/>
                <a:gd name="connsiteX0" fmla="*/ 141667 w 3129566"/>
                <a:gd name="connsiteY0" fmla="*/ 25758 h 2305319"/>
                <a:gd name="connsiteX1" fmla="*/ 2949262 w 3129566"/>
                <a:gd name="connsiteY1" fmla="*/ 0 h 2305319"/>
                <a:gd name="connsiteX2" fmla="*/ 2949262 w 3129566"/>
                <a:gd name="connsiteY2" fmla="*/ 2163651 h 2305319"/>
                <a:gd name="connsiteX3" fmla="*/ 3129566 w 3129566"/>
                <a:gd name="connsiteY3" fmla="*/ 2305319 h 2305319"/>
                <a:gd name="connsiteX4" fmla="*/ 0 w 3129566"/>
                <a:gd name="connsiteY4" fmla="*/ 2305319 h 2305319"/>
                <a:gd name="connsiteX5" fmla="*/ 128788 w 3129566"/>
                <a:gd name="connsiteY5" fmla="*/ 2125014 h 2305319"/>
                <a:gd name="connsiteX6" fmla="*/ 141667 w 3129566"/>
                <a:gd name="connsiteY6" fmla="*/ 25758 h 2305319"/>
                <a:gd name="connsiteX0" fmla="*/ 118195 w 3129566"/>
                <a:gd name="connsiteY0" fmla="*/ 25758 h 2305319"/>
                <a:gd name="connsiteX1" fmla="*/ 2949262 w 3129566"/>
                <a:gd name="connsiteY1" fmla="*/ 0 h 2305319"/>
                <a:gd name="connsiteX2" fmla="*/ 2949262 w 3129566"/>
                <a:gd name="connsiteY2" fmla="*/ 2163651 h 2305319"/>
                <a:gd name="connsiteX3" fmla="*/ 3129566 w 3129566"/>
                <a:gd name="connsiteY3" fmla="*/ 2305319 h 2305319"/>
                <a:gd name="connsiteX4" fmla="*/ 0 w 3129566"/>
                <a:gd name="connsiteY4" fmla="*/ 2305319 h 2305319"/>
                <a:gd name="connsiteX5" fmla="*/ 128788 w 3129566"/>
                <a:gd name="connsiteY5" fmla="*/ 2125014 h 2305319"/>
                <a:gd name="connsiteX6" fmla="*/ 118195 w 3129566"/>
                <a:gd name="connsiteY6" fmla="*/ 25758 h 2305319"/>
                <a:gd name="connsiteX0" fmla="*/ 118195 w 3129566"/>
                <a:gd name="connsiteY0" fmla="*/ 25758 h 2305319"/>
                <a:gd name="connsiteX1" fmla="*/ 2949262 w 3129566"/>
                <a:gd name="connsiteY1" fmla="*/ 0 h 2305319"/>
                <a:gd name="connsiteX2" fmla="*/ 2949262 w 3129566"/>
                <a:gd name="connsiteY2" fmla="*/ 2163651 h 2305319"/>
                <a:gd name="connsiteX3" fmla="*/ 3129566 w 3129566"/>
                <a:gd name="connsiteY3" fmla="*/ 2305319 h 2305319"/>
                <a:gd name="connsiteX4" fmla="*/ 0 w 3129566"/>
                <a:gd name="connsiteY4" fmla="*/ 2305319 h 2305319"/>
                <a:gd name="connsiteX5" fmla="*/ 124877 w 3129566"/>
                <a:gd name="connsiteY5" fmla="*/ 2125014 h 2305319"/>
                <a:gd name="connsiteX6" fmla="*/ 118195 w 3129566"/>
                <a:gd name="connsiteY6" fmla="*/ 25758 h 2305319"/>
                <a:gd name="connsiteX0" fmla="*/ 118195 w 3129566"/>
                <a:gd name="connsiteY0" fmla="*/ 0 h 2279561"/>
                <a:gd name="connsiteX1" fmla="*/ 2949262 w 3129566"/>
                <a:gd name="connsiteY1" fmla="*/ 12342 h 2279561"/>
                <a:gd name="connsiteX2" fmla="*/ 2949262 w 3129566"/>
                <a:gd name="connsiteY2" fmla="*/ 2137893 h 2279561"/>
                <a:gd name="connsiteX3" fmla="*/ 3129566 w 3129566"/>
                <a:gd name="connsiteY3" fmla="*/ 2279561 h 2279561"/>
                <a:gd name="connsiteX4" fmla="*/ 0 w 3129566"/>
                <a:gd name="connsiteY4" fmla="*/ 2279561 h 2279561"/>
                <a:gd name="connsiteX5" fmla="*/ 124877 w 3129566"/>
                <a:gd name="connsiteY5" fmla="*/ 2099256 h 2279561"/>
                <a:gd name="connsiteX6" fmla="*/ 118195 w 3129566"/>
                <a:gd name="connsiteY6" fmla="*/ 0 h 2279561"/>
                <a:gd name="connsiteX0" fmla="*/ 118195 w 3129566"/>
                <a:gd name="connsiteY0" fmla="*/ 6708 h 2286269"/>
                <a:gd name="connsiteX1" fmla="*/ 2949262 w 3129566"/>
                <a:gd name="connsiteY1" fmla="*/ 0 h 2286269"/>
                <a:gd name="connsiteX2" fmla="*/ 2949262 w 3129566"/>
                <a:gd name="connsiteY2" fmla="*/ 2144601 h 2286269"/>
                <a:gd name="connsiteX3" fmla="*/ 3129566 w 3129566"/>
                <a:gd name="connsiteY3" fmla="*/ 2286269 h 2286269"/>
                <a:gd name="connsiteX4" fmla="*/ 0 w 3129566"/>
                <a:gd name="connsiteY4" fmla="*/ 2286269 h 2286269"/>
                <a:gd name="connsiteX5" fmla="*/ 124877 w 3129566"/>
                <a:gd name="connsiteY5" fmla="*/ 2105964 h 2286269"/>
                <a:gd name="connsiteX6" fmla="*/ 118195 w 3129566"/>
                <a:gd name="connsiteY6" fmla="*/ 6708 h 2286269"/>
                <a:gd name="connsiteX0" fmla="*/ 133843 w 3129566"/>
                <a:gd name="connsiteY0" fmla="*/ 1402195 h 2286269"/>
                <a:gd name="connsiteX1" fmla="*/ 2949262 w 3129566"/>
                <a:gd name="connsiteY1" fmla="*/ 0 h 2286269"/>
                <a:gd name="connsiteX2" fmla="*/ 2949262 w 3129566"/>
                <a:gd name="connsiteY2" fmla="*/ 2144601 h 2286269"/>
                <a:gd name="connsiteX3" fmla="*/ 3129566 w 3129566"/>
                <a:gd name="connsiteY3" fmla="*/ 2286269 h 2286269"/>
                <a:gd name="connsiteX4" fmla="*/ 0 w 3129566"/>
                <a:gd name="connsiteY4" fmla="*/ 2286269 h 2286269"/>
                <a:gd name="connsiteX5" fmla="*/ 124877 w 3129566"/>
                <a:gd name="connsiteY5" fmla="*/ 2105964 h 2286269"/>
                <a:gd name="connsiteX6" fmla="*/ 133843 w 3129566"/>
                <a:gd name="connsiteY6" fmla="*/ 1402195 h 2286269"/>
                <a:gd name="connsiteX0" fmla="*/ 133843 w 3129566"/>
                <a:gd name="connsiteY0" fmla="*/ 0 h 884074"/>
                <a:gd name="connsiteX1" fmla="*/ 2949263 w 3129566"/>
                <a:gd name="connsiteY1" fmla="*/ 30671 h 884074"/>
                <a:gd name="connsiteX2" fmla="*/ 2949262 w 3129566"/>
                <a:gd name="connsiteY2" fmla="*/ 742406 h 884074"/>
                <a:gd name="connsiteX3" fmla="*/ 3129566 w 3129566"/>
                <a:gd name="connsiteY3" fmla="*/ 884074 h 884074"/>
                <a:gd name="connsiteX4" fmla="*/ 0 w 3129566"/>
                <a:gd name="connsiteY4" fmla="*/ 884074 h 884074"/>
                <a:gd name="connsiteX5" fmla="*/ 124877 w 3129566"/>
                <a:gd name="connsiteY5" fmla="*/ 703769 h 884074"/>
                <a:gd name="connsiteX6" fmla="*/ 133843 w 3129566"/>
                <a:gd name="connsiteY6" fmla="*/ 0 h 884074"/>
                <a:gd name="connsiteX0" fmla="*/ 118195 w 3129566"/>
                <a:gd name="connsiteY0" fmla="*/ 0 h 859155"/>
                <a:gd name="connsiteX1" fmla="*/ 2949263 w 3129566"/>
                <a:gd name="connsiteY1" fmla="*/ 5752 h 859155"/>
                <a:gd name="connsiteX2" fmla="*/ 2949262 w 3129566"/>
                <a:gd name="connsiteY2" fmla="*/ 717487 h 859155"/>
                <a:gd name="connsiteX3" fmla="*/ 3129566 w 3129566"/>
                <a:gd name="connsiteY3" fmla="*/ 859155 h 859155"/>
                <a:gd name="connsiteX4" fmla="*/ 0 w 3129566"/>
                <a:gd name="connsiteY4" fmla="*/ 859155 h 859155"/>
                <a:gd name="connsiteX5" fmla="*/ 124877 w 3129566"/>
                <a:gd name="connsiteY5" fmla="*/ 678850 h 859155"/>
                <a:gd name="connsiteX6" fmla="*/ 118195 w 3129566"/>
                <a:gd name="connsiteY6" fmla="*/ 0 h 85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9566" h="859155">
                  <a:moveTo>
                    <a:pt x="118195" y="0"/>
                  </a:moveTo>
                  <a:lnTo>
                    <a:pt x="2949263" y="5752"/>
                  </a:lnTo>
                  <a:cubicBezTo>
                    <a:pt x="2949263" y="242997"/>
                    <a:pt x="2949262" y="480242"/>
                    <a:pt x="2949262" y="717487"/>
                  </a:cubicBezTo>
                  <a:lnTo>
                    <a:pt x="3129566" y="859155"/>
                  </a:lnTo>
                  <a:lnTo>
                    <a:pt x="0" y="859155"/>
                  </a:lnTo>
                  <a:lnTo>
                    <a:pt x="124877" y="678850"/>
                  </a:lnTo>
                  <a:cubicBezTo>
                    <a:pt x="122650" y="-20902"/>
                    <a:pt x="120422" y="699752"/>
                    <a:pt x="11819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3 CuadroTexto"/>
            <p:cNvSpPr txBox="1"/>
            <p:nvPr/>
          </p:nvSpPr>
          <p:spPr>
            <a:xfrm>
              <a:off x="7308304" y="4249813"/>
              <a:ext cx="939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>
                  <a:solidFill>
                    <a:schemeClr val="bg2">
                      <a:lumMod val="90000"/>
                    </a:schemeClr>
                  </a:solidFill>
                </a:rPr>
                <a:t>30 AÑOS</a:t>
              </a:r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Proceso de aprovechamiento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de los recursos petroleros en el mundo</a:t>
            </a:r>
          </a:p>
        </p:txBody>
      </p:sp>
      <p:sp>
        <p:nvSpPr>
          <p:cNvPr id="12" name="3 CuadroTexto"/>
          <p:cNvSpPr txBox="1"/>
          <p:nvPr/>
        </p:nvSpPr>
        <p:spPr>
          <a:xfrm>
            <a:off x="5184068" y="3211235"/>
            <a:ext cx="1332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FÁCIL</a:t>
            </a: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DIFÍCIL</a:t>
            </a:r>
            <a:endParaRPr lang="es-MX" sz="10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es-MX" sz="1600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s-MX" sz="1600" b="1" dirty="0">
                <a:solidFill>
                  <a:schemeClr val="bg2">
                    <a:lumMod val="90000"/>
                  </a:schemeClr>
                </a:solidFill>
              </a:rPr>
              <a:t>MUY DIFÍCIL</a:t>
            </a:r>
          </a:p>
        </p:txBody>
      </p:sp>
      <p:grpSp>
        <p:nvGrpSpPr>
          <p:cNvPr id="13" name="4 Grupo"/>
          <p:cNvGrpSpPr/>
          <p:nvPr/>
        </p:nvGrpSpPr>
        <p:grpSpPr>
          <a:xfrm>
            <a:off x="157258" y="2276872"/>
            <a:ext cx="3046590" cy="2857369"/>
            <a:chOff x="445290" y="1774557"/>
            <a:chExt cx="3046590" cy="2857369"/>
          </a:xfrm>
        </p:grpSpPr>
        <p:sp>
          <p:nvSpPr>
            <p:cNvPr id="14" name="5 Forma libre"/>
            <p:cNvSpPr/>
            <p:nvPr/>
          </p:nvSpPr>
          <p:spPr>
            <a:xfrm>
              <a:off x="1296144" y="2636912"/>
              <a:ext cx="1296144" cy="1995014"/>
            </a:xfrm>
            <a:custGeom>
              <a:avLst/>
              <a:gdLst>
                <a:gd name="connsiteX0" fmla="*/ 51516 w 3193961"/>
                <a:gd name="connsiteY0" fmla="*/ 0 h 4893972"/>
                <a:gd name="connsiteX1" fmla="*/ 3129567 w 3193961"/>
                <a:gd name="connsiteY1" fmla="*/ 12879 h 4893972"/>
                <a:gd name="connsiteX2" fmla="*/ 3013657 w 3193961"/>
                <a:gd name="connsiteY2" fmla="*/ 154546 h 4893972"/>
                <a:gd name="connsiteX3" fmla="*/ 3000778 w 3193961"/>
                <a:gd name="connsiteY3" fmla="*/ 2318197 h 4893972"/>
                <a:gd name="connsiteX4" fmla="*/ 3168203 w 3193961"/>
                <a:gd name="connsiteY4" fmla="*/ 2446986 h 4893972"/>
                <a:gd name="connsiteX5" fmla="*/ 3013657 w 3193961"/>
                <a:gd name="connsiteY5" fmla="*/ 2550017 h 4893972"/>
                <a:gd name="connsiteX6" fmla="*/ 3013657 w 3193961"/>
                <a:gd name="connsiteY6" fmla="*/ 4752304 h 4893972"/>
                <a:gd name="connsiteX7" fmla="*/ 3193961 w 3193961"/>
                <a:gd name="connsiteY7" fmla="*/ 4893972 h 4893972"/>
                <a:gd name="connsiteX8" fmla="*/ 64395 w 3193961"/>
                <a:gd name="connsiteY8" fmla="*/ 4893972 h 4893972"/>
                <a:gd name="connsiteX9" fmla="*/ 193183 w 3193961"/>
                <a:gd name="connsiteY9" fmla="*/ 4713667 h 4893972"/>
                <a:gd name="connsiteX10" fmla="*/ 206062 w 3193961"/>
                <a:gd name="connsiteY10" fmla="*/ 2614411 h 4893972"/>
                <a:gd name="connsiteX11" fmla="*/ 0 w 3193961"/>
                <a:gd name="connsiteY11" fmla="*/ 2472743 h 4893972"/>
                <a:gd name="connsiteX12" fmla="*/ 193183 w 3193961"/>
                <a:gd name="connsiteY12" fmla="*/ 2382591 h 4893972"/>
                <a:gd name="connsiteX13" fmla="*/ 206062 w 3193961"/>
                <a:gd name="connsiteY13" fmla="*/ 180304 h 4893972"/>
                <a:gd name="connsiteX14" fmla="*/ 51516 w 3193961"/>
                <a:gd name="connsiteY14" fmla="*/ 0 h 489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3961" h="4893972">
                  <a:moveTo>
                    <a:pt x="51516" y="0"/>
                  </a:moveTo>
                  <a:lnTo>
                    <a:pt x="3129567" y="12879"/>
                  </a:lnTo>
                  <a:lnTo>
                    <a:pt x="3013657" y="154546"/>
                  </a:lnTo>
                  <a:lnTo>
                    <a:pt x="3000778" y="2318197"/>
                  </a:lnTo>
                  <a:lnTo>
                    <a:pt x="3168203" y="2446986"/>
                  </a:lnTo>
                  <a:lnTo>
                    <a:pt x="3013657" y="2550017"/>
                  </a:lnTo>
                  <a:lnTo>
                    <a:pt x="3013657" y="4752304"/>
                  </a:lnTo>
                  <a:lnTo>
                    <a:pt x="3193961" y="4893972"/>
                  </a:lnTo>
                  <a:lnTo>
                    <a:pt x="64395" y="4893972"/>
                  </a:lnTo>
                  <a:lnTo>
                    <a:pt x="193183" y="4713667"/>
                  </a:lnTo>
                  <a:lnTo>
                    <a:pt x="206062" y="2614411"/>
                  </a:lnTo>
                  <a:lnTo>
                    <a:pt x="0" y="2472743"/>
                  </a:lnTo>
                  <a:lnTo>
                    <a:pt x="193183" y="2382591"/>
                  </a:lnTo>
                  <a:lnTo>
                    <a:pt x="206062" y="180304"/>
                  </a:lnTo>
                  <a:lnTo>
                    <a:pt x="51516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6 CuadroTexto"/>
            <p:cNvSpPr txBox="1"/>
            <p:nvPr/>
          </p:nvSpPr>
          <p:spPr>
            <a:xfrm>
              <a:off x="445290" y="1774557"/>
              <a:ext cx="304659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solidFill>
                    <a:schemeClr val="bg2">
                      <a:lumMod val="90000"/>
                    </a:schemeClr>
                  </a:solidFill>
                </a:rPr>
                <a:t>Reservas identificadas</a:t>
              </a:r>
            </a:p>
            <a:p>
              <a:pPr algn="ctr"/>
              <a:r>
                <a:rPr lang="es-MX" sz="1400" dirty="0">
                  <a:solidFill>
                    <a:schemeClr val="bg2">
                      <a:lumMod val="90000"/>
                    </a:schemeClr>
                  </a:solidFill>
                </a:rPr>
                <a:t>en Mundo   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3 millones de millones barriles</a:t>
              </a:r>
            </a:p>
          </p:txBody>
        </p:sp>
      </p:grpSp>
      <p:grpSp>
        <p:nvGrpSpPr>
          <p:cNvPr id="21" name="14 Grupo"/>
          <p:cNvGrpSpPr/>
          <p:nvPr/>
        </p:nvGrpSpPr>
        <p:grpSpPr>
          <a:xfrm>
            <a:off x="3253602" y="2348880"/>
            <a:ext cx="2542534" cy="2785361"/>
            <a:chOff x="3541634" y="1846565"/>
            <a:chExt cx="2542534" cy="2785361"/>
          </a:xfrm>
        </p:grpSpPr>
        <p:sp>
          <p:nvSpPr>
            <p:cNvPr id="22" name="15 Forma libre"/>
            <p:cNvSpPr/>
            <p:nvPr/>
          </p:nvSpPr>
          <p:spPr>
            <a:xfrm>
              <a:off x="4139952" y="2636912"/>
              <a:ext cx="1296144" cy="1995014"/>
            </a:xfrm>
            <a:custGeom>
              <a:avLst/>
              <a:gdLst>
                <a:gd name="connsiteX0" fmla="*/ 51516 w 3193961"/>
                <a:gd name="connsiteY0" fmla="*/ 0 h 4893972"/>
                <a:gd name="connsiteX1" fmla="*/ 3129567 w 3193961"/>
                <a:gd name="connsiteY1" fmla="*/ 12879 h 4893972"/>
                <a:gd name="connsiteX2" fmla="*/ 3013657 w 3193961"/>
                <a:gd name="connsiteY2" fmla="*/ 154546 h 4893972"/>
                <a:gd name="connsiteX3" fmla="*/ 3000778 w 3193961"/>
                <a:gd name="connsiteY3" fmla="*/ 2318197 h 4893972"/>
                <a:gd name="connsiteX4" fmla="*/ 3168203 w 3193961"/>
                <a:gd name="connsiteY4" fmla="*/ 2446986 h 4893972"/>
                <a:gd name="connsiteX5" fmla="*/ 3013657 w 3193961"/>
                <a:gd name="connsiteY5" fmla="*/ 2550017 h 4893972"/>
                <a:gd name="connsiteX6" fmla="*/ 3013657 w 3193961"/>
                <a:gd name="connsiteY6" fmla="*/ 4752304 h 4893972"/>
                <a:gd name="connsiteX7" fmla="*/ 3193961 w 3193961"/>
                <a:gd name="connsiteY7" fmla="*/ 4893972 h 4893972"/>
                <a:gd name="connsiteX8" fmla="*/ 64395 w 3193961"/>
                <a:gd name="connsiteY8" fmla="*/ 4893972 h 4893972"/>
                <a:gd name="connsiteX9" fmla="*/ 193183 w 3193961"/>
                <a:gd name="connsiteY9" fmla="*/ 4713667 h 4893972"/>
                <a:gd name="connsiteX10" fmla="*/ 206062 w 3193961"/>
                <a:gd name="connsiteY10" fmla="*/ 2614411 h 4893972"/>
                <a:gd name="connsiteX11" fmla="*/ 0 w 3193961"/>
                <a:gd name="connsiteY11" fmla="*/ 2472743 h 4893972"/>
                <a:gd name="connsiteX12" fmla="*/ 193183 w 3193961"/>
                <a:gd name="connsiteY12" fmla="*/ 2382591 h 4893972"/>
                <a:gd name="connsiteX13" fmla="*/ 206062 w 3193961"/>
                <a:gd name="connsiteY13" fmla="*/ 180304 h 4893972"/>
                <a:gd name="connsiteX14" fmla="*/ 51516 w 3193961"/>
                <a:gd name="connsiteY14" fmla="*/ 0 h 489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3961" h="4893972">
                  <a:moveTo>
                    <a:pt x="51516" y="0"/>
                  </a:moveTo>
                  <a:lnTo>
                    <a:pt x="3129567" y="12879"/>
                  </a:lnTo>
                  <a:lnTo>
                    <a:pt x="3013657" y="154546"/>
                  </a:lnTo>
                  <a:lnTo>
                    <a:pt x="3000778" y="2318197"/>
                  </a:lnTo>
                  <a:lnTo>
                    <a:pt x="3168203" y="2446986"/>
                  </a:lnTo>
                  <a:lnTo>
                    <a:pt x="3013657" y="2550017"/>
                  </a:lnTo>
                  <a:lnTo>
                    <a:pt x="3013657" y="4752304"/>
                  </a:lnTo>
                  <a:lnTo>
                    <a:pt x="3193961" y="4893972"/>
                  </a:lnTo>
                  <a:lnTo>
                    <a:pt x="64395" y="4893972"/>
                  </a:lnTo>
                  <a:lnTo>
                    <a:pt x="193183" y="4713667"/>
                  </a:lnTo>
                  <a:lnTo>
                    <a:pt x="206062" y="2614411"/>
                  </a:lnTo>
                  <a:lnTo>
                    <a:pt x="0" y="2472743"/>
                  </a:lnTo>
                  <a:lnTo>
                    <a:pt x="193183" y="2382591"/>
                  </a:lnTo>
                  <a:lnTo>
                    <a:pt x="206062" y="180304"/>
                  </a:lnTo>
                  <a:lnTo>
                    <a:pt x="5151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rgbClr val="000000"/>
                </a:gs>
                <a:gs pos="33000">
                  <a:srgbClr val="0A128C"/>
                </a:gs>
                <a:gs pos="55000">
                  <a:srgbClr val="181CC7"/>
                </a:gs>
                <a:gs pos="70000">
                  <a:srgbClr val="7005D4"/>
                </a:gs>
                <a:gs pos="100000">
                  <a:srgbClr val="8C3D91"/>
                </a:gs>
              </a:gsLst>
              <a:lin ang="16200000" scaled="1"/>
              <a:tileRect/>
            </a:gra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3" name="16 CuadroTexto"/>
            <p:cNvSpPr txBox="1"/>
            <p:nvPr/>
          </p:nvSpPr>
          <p:spPr>
            <a:xfrm>
              <a:off x="3541634" y="1846565"/>
              <a:ext cx="25425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Condiciones de</a:t>
              </a:r>
            </a:p>
            <a:p>
              <a:pPr algn="ctr"/>
              <a:r>
                <a:rPr lang="es-MX" dirty="0">
                  <a:solidFill>
                    <a:schemeClr val="bg2">
                      <a:lumMod val="90000"/>
                    </a:schemeClr>
                  </a:solidFill>
                </a:rPr>
                <a:t>explotación</a:t>
              </a:r>
            </a:p>
          </p:txBody>
        </p:sp>
      </p:grpSp>
      <p:sp>
        <p:nvSpPr>
          <p:cNvPr id="27" name="11 Forma libre"/>
          <p:cNvSpPr/>
          <p:nvPr/>
        </p:nvSpPr>
        <p:spPr>
          <a:xfrm>
            <a:off x="7164288" y="3969060"/>
            <a:ext cx="1270012" cy="1165181"/>
          </a:xfrm>
          <a:custGeom>
            <a:avLst/>
            <a:gdLst>
              <a:gd name="connsiteX0" fmla="*/ 51516 w 3193961"/>
              <a:gd name="connsiteY0" fmla="*/ 0 h 4893972"/>
              <a:gd name="connsiteX1" fmla="*/ 3129567 w 3193961"/>
              <a:gd name="connsiteY1" fmla="*/ 12879 h 4893972"/>
              <a:gd name="connsiteX2" fmla="*/ 3013657 w 3193961"/>
              <a:gd name="connsiteY2" fmla="*/ 154546 h 4893972"/>
              <a:gd name="connsiteX3" fmla="*/ 3000778 w 3193961"/>
              <a:gd name="connsiteY3" fmla="*/ 2318197 h 4893972"/>
              <a:gd name="connsiteX4" fmla="*/ 3168203 w 3193961"/>
              <a:gd name="connsiteY4" fmla="*/ 2446986 h 4893972"/>
              <a:gd name="connsiteX5" fmla="*/ 3013657 w 3193961"/>
              <a:gd name="connsiteY5" fmla="*/ 2550017 h 4893972"/>
              <a:gd name="connsiteX6" fmla="*/ 3013657 w 3193961"/>
              <a:gd name="connsiteY6" fmla="*/ 4752304 h 4893972"/>
              <a:gd name="connsiteX7" fmla="*/ 3193961 w 3193961"/>
              <a:gd name="connsiteY7" fmla="*/ 4893972 h 4893972"/>
              <a:gd name="connsiteX8" fmla="*/ 64395 w 3193961"/>
              <a:gd name="connsiteY8" fmla="*/ 4893972 h 4893972"/>
              <a:gd name="connsiteX9" fmla="*/ 193183 w 3193961"/>
              <a:gd name="connsiteY9" fmla="*/ 4713667 h 4893972"/>
              <a:gd name="connsiteX10" fmla="*/ 206062 w 3193961"/>
              <a:gd name="connsiteY10" fmla="*/ 2614411 h 4893972"/>
              <a:gd name="connsiteX11" fmla="*/ 0 w 3193961"/>
              <a:gd name="connsiteY11" fmla="*/ 2472743 h 4893972"/>
              <a:gd name="connsiteX12" fmla="*/ 193183 w 3193961"/>
              <a:gd name="connsiteY12" fmla="*/ 2382591 h 4893972"/>
              <a:gd name="connsiteX13" fmla="*/ 206062 w 3193961"/>
              <a:gd name="connsiteY13" fmla="*/ 180304 h 4893972"/>
              <a:gd name="connsiteX14" fmla="*/ 51516 w 3193961"/>
              <a:gd name="connsiteY14" fmla="*/ 0 h 4893972"/>
              <a:gd name="connsiteX0" fmla="*/ 0 w 3142445"/>
              <a:gd name="connsiteY0" fmla="*/ 0 h 4893972"/>
              <a:gd name="connsiteX1" fmla="*/ 3078051 w 3142445"/>
              <a:gd name="connsiteY1" fmla="*/ 12879 h 4893972"/>
              <a:gd name="connsiteX2" fmla="*/ 2962141 w 3142445"/>
              <a:gd name="connsiteY2" fmla="*/ 154546 h 4893972"/>
              <a:gd name="connsiteX3" fmla="*/ 2949262 w 3142445"/>
              <a:gd name="connsiteY3" fmla="*/ 2318197 h 4893972"/>
              <a:gd name="connsiteX4" fmla="*/ 3116687 w 3142445"/>
              <a:gd name="connsiteY4" fmla="*/ 2446986 h 4893972"/>
              <a:gd name="connsiteX5" fmla="*/ 2962141 w 3142445"/>
              <a:gd name="connsiteY5" fmla="*/ 2550017 h 4893972"/>
              <a:gd name="connsiteX6" fmla="*/ 2962141 w 3142445"/>
              <a:gd name="connsiteY6" fmla="*/ 4752304 h 4893972"/>
              <a:gd name="connsiteX7" fmla="*/ 3142445 w 3142445"/>
              <a:gd name="connsiteY7" fmla="*/ 4893972 h 4893972"/>
              <a:gd name="connsiteX8" fmla="*/ 12879 w 3142445"/>
              <a:gd name="connsiteY8" fmla="*/ 4893972 h 4893972"/>
              <a:gd name="connsiteX9" fmla="*/ 141667 w 3142445"/>
              <a:gd name="connsiteY9" fmla="*/ 4713667 h 4893972"/>
              <a:gd name="connsiteX10" fmla="*/ 154546 w 3142445"/>
              <a:gd name="connsiteY10" fmla="*/ 2614411 h 4893972"/>
              <a:gd name="connsiteX11" fmla="*/ 141667 w 3142445"/>
              <a:gd name="connsiteY11" fmla="*/ 2382591 h 4893972"/>
              <a:gd name="connsiteX12" fmla="*/ 154546 w 3142445"/>
              <a:gd name="connsiteY12" fmla="*/ 180304 h 4893972"/>
              <a:gd name="connsiteX13" fmla="*/ 0 w 3142445"/>
              <a:gd name="connsiteY13" fmla="*/ 0 h 4893972"/>
              <a:gd name="connsiteX0" fmla="*/ 0 w 3142445"/>
              <a:gd name="connsiteY0" fmla="*/ 0 h 4893972"/>
              <a:gd name="connsiteX1" fmla="*/ 3078051 w 3142445"/>
              <a:gd name="connsiteY1" fmla="*/ 12879 h 4893972"/>
              <a:gd name="connsiteX2" fmla="*/ 2962141 w 3142445"/>
              <a:gd name="connsiteY2" fmla="*/ 154546 h 4893972"/>
              <a:gd name="connsiteX3" fmla="*/ 2949262 w 3142445"/>
              <a:gd name="connsiteY3" fmla="*/ 2318197 h 4893972"/>
              <a:gd name="connsiteX4" fmla="*/ 2962141 w 3142445"/>
              <a:gd name="connsiteY4" fmla="*/ 2550017 h 4893972"/>
              <a:gd name="connsiteX5" fmla="*/ 2962141 w 3142445"/>
              <a:gd name="connsiteY5" fmla="*/ 4752304 h 4893972"/>
              <a:gd name="connsiteX6" fmla="*/ 3142445 w 3142445"/>
              <a:gd name="connsiteY6" fmla="*/ 4893972 h 4893972"/>
              <a:gd name="connsiteX7" fmla="*/ 12879 w 3142445"/>
              <a:gd name="connsiteY7" fmla="*/ 4893972 h 4893972"/>
              <a:gd name="connsiteX8" fmla="*/ 141667 w 3142445"/>
              <a:gd name="connsiteY8" fmla="*/ 4713667 h 4893972"/>
              <a:gd name="connsiteX9" fmla="*/ 154546 w 3142445"/>
              <a:gd name="connsiteY9" fmla="*/ 2614411 h 4893972"/>
              <a:gd name="connsiteX10" fmla="*/ 141667 w 3142445"/>
              <a:gd name="connsiteY10" fmla="*/ 2382591 h 4893972"/>
              <a:gd name="connsiteX11" fmla="*/ 154546 w 3142445"/>
              <a:gd name="connsiteY11" fmla="*/ 180304 h 4893972"/>
              <a:gd name="connsiteX12" fmla="*/ 0 w 3142445"/>
              <a:gd name="connsiteY12" fmla="*/ 0 h 4893972"/>
              <a:gd name="connsiteX0" fmla="*/ 0 w 3142445"/>
              <a:gd name="connsiteY0" fmla="*/ 0 h 4893972"/>
              <a:gd name="connsiteX1" fmla="*/ 2962141 w 3142445"/>
              <a:gd name="connsiteY1" fmla="*/ 154546 h 4893972"/>
              <a:gd name="connsiteX2" fmla="*/ 2949262 w 3142445"/>
              <a:gd name="connsiteY2" fmla="*/ 2318197 h 4893972"/>
              <a:gd name="connsiteX3" fmla="*/ 2962141 w 3142445"/>
              <a:gd name="connsiteY3" fmla="*/ 2550017 h 4893972"/>
              <a:gd name="connsiteX4" fmla="*/ 2962141 w 3142445"/>
              <a:gd name="connsiteY4" fmla="*/ 4752304 h 4893972"/>
              <a:gd name="connsiteX5" fmla="*/ 3142445 w 3142445"/>
              <a:gd name="connsiteY5" fmla="*/ 4893972 h 4893972"/>
              <a:gd name="connsiteX6" fmla="*/ 12879 w 3142445"/>
              <a:gd name="connsiteY6" fmla="*/ 4893972 h 4893972"/>
              <a:gd name="connsiteX7" fmla="*/ 141667 w 3142445"/>
              <a:gd name="connsiteY7" fmla="*/ 4713667 h 4893972"/>
              <a:gd name="connsiteX8" fmla="*/ 154546 w 3142445"/>
              <a:gd name="connsiteY8" fmla="*/ 2614411 h 4893972"/>
              <a:gd name="connsiteX9" fmla="*/ 141667 w 3142445"/>
              <a:gd name="connsiteY9" fmla="*/ 2382591 h 4893972"/>
              <a:gd name="connsiteX10" fmla="*/ 154546 w 3142445"/>
              <a:gd name="connsiteY10" fmla="*/ 180304 h 4893972"/>
              <a:gd name="connsiteX11" fmla="*/ 0 w 3142445"/>
              <a:gd name="connsiteY11" fmla="*/ 0 h 4893972"/>
              <a:gd name="connsiteX0" fmla="*/ 0 w 3142445"/>
              <a:gd name="connsiteY0" fmla="*/ 0 h 4893972"/>
              <a:gd name="connsiteX1" fmla="*/ 2949262 w 3142445"/>
              <a:gd name="connsiteY1" fmla="*/ 2318197 h 4893972"/>
              <a:gd name="connsiteX2" fmla="*/ 2962141 w 3142445"/>
              <a:gd name="connsiteY2" fmla="*/ 2550017 h 4893972"/>
              <a:gd name="connsiteX3" fmla="*/ 2962141 w 3142445"/>
              <a:gd name="connsiteY3" fmla="*/ 4752304 h 4893972"/>
              <a:gd name="connsiteX4" fmla="*/ 3142445 w 3142445"/>
              <a:gd name="connsiteY4" fmla="*/ 4893972 h 4893972"/>
              <a:gd name="connsiteX5" fmla="*/ 12879 w 3142445"/>
              <a:gd name="connsiteY5" fmla="*/ 4893972 h 4893972"/>
              <a:gd name="connsiteX6" fmla="*/ 141667 w 3142445"/>
              <a:gd name="connsiteY6" fmla="*/ 4713667 h 4893972"/>
              <a:gd name="connsiteX7" fmla="*/ 154546 w 3142445"/>
              <a:gd name="connsiteY7" fmla="*/ 2614411 h 4893972"/>
              <a:gd name="connsiteX8" fmla="*/ 141667 w 3142445"/>
              <a:gd name="connsiteY8" fmla="*/ 2382591 h 4893972"/>
              <a:gd name="connsiteX9" fmla="*/ 154546 w 3142445"/>
              <a:gd name="connsiteY9" fmla="*/ 180304 h 4893972"/>
              <a:gd name="connsiteX10" fmla="*/ 0 w 3142445"/>
              <a:gd name="connsiteY10" fmla="*/ 0 h 4893972"/>
              <a:gd name="connsiteX0" fmla="*/ 141667 w 3129566"/>
              <a:gd name="connsiteY0" fmla="*/ 0 h 4713668"/>
              <a:gd name="connsiteX1" fmla="*/ 2936383 w 3129566"/>
              <a:gd name="connsiteY1" fmla="*/ 2137893 h 4713668"/>
              <a:gd name="connsiteX2" fmla="*/ 2949262 w 3129566"/>
              <a:gd name="connsiteY2" fmla="*/ 2369713 h 4713668"/>
              <a:gd name="connsiteX3" fmla="*/ 2949262 w 3129566"/>
              <a:gd name="connsiteY3" fmla="*/ 4572000 h 4713668"/>
              <a:gd name="connsiteX4" fmla="*/ 3129566 w 3129566"/>
              <a:gd name="connsiteY4" fmla="*/ 4713668 h 4713668"/>
              <a:gd name="connsiteX5" fmla="*/ 0 w 3129566"/>
              <a:gd name="connsiteY5" fmla="*/ 4713668 h 4713668"/>
              <a:gd name="connsiteX6" fmla="*/ 128788 w 3129566"/>
              <a:gd name="connsiteY6" fmla="*/ 4533363 h 4713668"/>
              <a:gd name="connsiteX7" fmla="*/ 141667 w 3129566"/>
              <a:gd name="connsiteY7" fmla="*/ 2434107 h 4713668"/>
              <a:gd name="connsiteX8" fmla="*/ 128788 w 3129566"/>
              <a:gd name="connsiteY8" fmla="*/ 2202287 h 4713668"/>
              <a:gd name="connsiteX9" fmla="*/ 141667 w 3129566"/>
              <a:gd name="connsiteY9" fmla="*/ 0 h 4713668"/>
              <a:gd name="connsiteX0" fmla="*/ 128788 w 3129566"/>
              <a:gd name="connsiteY0" fmla="*/ 64394 h 2575775"/>
              <a:gd name="connsiteX1" fmla="*/ 2936383 w 3129566"/>
              <a:gd name="connsiteY1" fmla="*/ 0 h 2575775"/>
              <a:gd name="connsiteX2" fmla="*/ 2949262 w 3129566"/>
              <a:gd name="connsiteY2" fmla="*/ 231820 h 2575775"/>
              <a:gd name="connsiteX3" fmla="*/ 2949262 w 3129566"/>
              <a:gd name="connsiteY3" fmla="*/ 2434107 h 2575775"/>
              <a:gd name="connsiteX4" fmla="*/ 3129566 w 3129566"/>
              <a:gd name="connsiteY4" fmla="*/ 2575775 h 2575775"/>
              <a:gd name="connsiteX5" fmla="*/ 0 w 3129566"/>
              <a:gd name="connsiteY5" fmla="*/ 2575775 h 2575775"/>
              <a:gd name="connsiteX6" fmla="*/ 128788 w 3129566"/>
              <a:gd name="connsiteY6" fmla="*/ 2395470 h 2575775"/>
              <a:gd name="connsiteX7" fmla="*/ 141667 w 3129566"/>
              <a:gd name="connsiteY7" fmla="*/ 296214 h 2575775"/>
              <a:gd name="connsiteX8" fmla="*/ 128788 w 3129566"/>
              <a:gd name="connsiteY8" fmla="*/ 64394 h 2575775"/>
              <a:gd name="connsiteX0" fmla="*/ 141667 w 3129566"/>
              <a:gd name="connsiteY0" fmla="*/ 296214 h 2575775"/>
              <a:gd name="connsiteX1" fmla="*/ 2936383 w 3129566"/>
              <a:gd name="connsiteY1" fmla="*/ 0 h 2575775"/>
              <a:gd name="connsiteX2" fmla="*/ 2949262 w 3129566"/>
              <a:gd name="connsiteY2" fmla="*/ 231820 h 2575775"/>
              <a:gd name="connsiteX3" fmla="*/ 2949262 w 3129566"/>
              <a:gd name="connsiteY3" fmla="*/ 2434107 h 2575775"/>
              <a:gd name="connsiteX4" fmla="*/ 3129566 w 3129566"/>
              <a:gd name="connsiteY4" fmla="*/ 2575775 h 2575775"/>
              <a:gd name="connsiteX5" fmla="*/ 0 w 3129566"/>
              <a:gd name="connsiteY5" fmla="*/ 2575775 h 2575775"/>
              <a:gd name="connsiteX6" fmla="*/ 128788 w 3129566"/>
              <a:gd name="connsiteY6" fmla="*/ 2395470 h 2575775"/>
              <a:gd name="connsiteX7" fmla="*/ 141667 w 3129566"/>
              <a:gd name="connsiteY7" fmla="*/ 296214 h 2575775"/>
              <a:gd name="connsiteX0" fmla="*/ 141667 w 3129566"/>
              <a:gd name="connsiteY0" fmla="*/ 64394 h 2343955"/>
              <a:gd name="connsiteX1" fmla="*/ 2949262 w 3129566"/>
              <a:gd name="connsiteY1" fmla="*/ 0 h 2343955"/>
              <a:gd name="connsiteX2" fmla="*/ 2949262 w 3129566"/>
              <a:gd name="connsiteY2" fmla="*/ 2202287 h 2343955"/>
              <a:gd name="connsiteX3" fmla="*/ 3129566 w 3129566"/>
              <a:gd name="connsiteY3" fmla="*/ 2343955 h 2343955"/>
              <a:gd name="connsiteX4" fmla="*/ 0 w 3129566"/>
              <a:gd name="connsiteY4" fmla="*/ 2343955 h 2343955"/>
              <a:gd name="connsiteX5" fmla="*/ 128788 w 3129566"/>
              <a:gd name="connsiteY5" fmla="*/ 2163650 h 2343955"/>
              <a:gd name="connsiteX6" fmla="*/ 141667 w 3129566"/>
              <a:gd name="connsiteY6" fmla="*/ 64394 h 2343955"/>
              <a:gd name="connsiteX0" fmla="*/ 141667 w 3129566"/>
              <a:gd name="connsiteY0" fmla="*/ 25758 h 2305319"/>
              <a:gd name="connsiteX1" fmla="*/ 2949262 w 3129566"/>
              <a:gd name="connsiteY1" fmla="*/ 0 h 2305319"/>
              <a:gd name="connsiteX2" fmla="*/ 2949262 w 3129566"/>
              <a:gd name="connsiteY2" fmla="*/ 2163651 h 2305319"/>
              <a:gd name="connsiteX3" fmla="*/ 3129566 w 3129566"/>
              <a:gd name="connsiteY3" fmla="*/ 2305319 h 2305319"/>
              <a:gd name="connsiteX4" fmla="*/ 0 w 3129566"/>
              <a:gd name="connsiteY4" fmla="*/ 2305319 h 2305319"/>
              <a:gd name="connsiteX5" fmla="*/ 128788 w 3129566"/>
              <a:gd name="connsiteY5" fmla="*/ 2125014 h 2305319"/>
              <a:gd name="connsiteX6" fmla="*/ 141667 w 3129566"/>
              <a:gd name="connsiteY6" fmla="*/ 25758 h 2305319"/>
              <a:gd name="connsiteX0" fmla="*/ 118195 w 3129566"/>
              <a:gd name="connsiteY0" fmla="*/ 25758 h 2305319"/>
              <a:gd name="connsiteX1" fmla="*/ 2949262 w 3129566"/>
              <a:gd name="connsiteY1" fmla="*/ 0 h 2305319"/>
              <a:gd name="connsiteX2" fmla="*/ 2949262 w 3129566"/>
              <a:gd name="connsiteY2" fmla="*/ 2163651 h 2305319"/>
              <a:gd name="connsiteX3" fmla="*/ 3129566 w 3129566"/>
              <a:gd name="connsiteY3" fmla="*/ 2305319 h 2305319"/>
              <a:gd name="connsiteX4" fmla="*/ 0 w 3129566"/>
              <a:gd name="connsiteY4" fmla="*/ 2305319 h 2305319"/>
              <a:gd name="connsiteX5" fmla="*/ 128788 w 3129566"/>
              <a:gd name="connsiteY5" fmla="*/ 2125014 h 2305319"/>
              <a:gd name="connsiteX6" fmla="*/ 118195 w 3129566"/>
              <a:gd name="connsiteY6" fmla="*/ 25758 h 2305319"/>
              <a:gd name="connsiteX0" fmla="*/ 118195 w 3129566"/>
              <a:gd name="connsiteY0" fmla="*/ 25758 h 2305319"/>
              <a:gd name="connsiteX1" fmla="*/ 2949262 w 3129566"/>
              <a:gd name="connsiteY1" fmla="*/ 0 h 2305319"/>
              <a:gd name="connsiteX2" fmla="*/ 2949262 w 3129566"/>
              <a:gd name="connsiteY2" fmla="*/ 2163651 h 2305319"/>
              <a:gd name="connsiteX3" fmla="*/ 3129566 w 3129566"/>
              <a:gd name="connsiteY3" fmla="*/ 2305319 h 2305319"/>
              <a:gd name="connsiteX4" fmla="*/ 0 w 3129566"/>
              <a:gd name="connsiteY4" fmla="*/ 2305319 h 2305319"/>
              <a:gd name="connsiteX5" fmla="*/ 124877 w 3129566"/>
              <a:gd name="connsiteY5" fmla="*/ 2125014 h 2305319"/>
              <a:gd name="connsiteX6" fmla="*/ 118195 w 3129566"/>
              <a:gd name="connsiteY6" fmla="*/ 25758 h 2305319"/>
              <a:gd name="connsiteX0" fmla="*/ 118195 w 3129566"/>
              <a:gd name="connsiteY0" fmla="*/ 0 h 2279561"/>
              <a:gd name="connsiteX1" fmla="*/ 2949262 w 3129566"/>
              <a:gd name="connsiteY1" fmla="*/ 12342 h 2279561"/>
              <a:gd name="connsiteX2" fmla="*/ 2949262 w 3129566"/>
              <a:gd name="connsiteY2" fmla="*/ 2137893 h 2279561"/>
              <a:gd name="connsiteX3" fmla="*/ 3129566 w 3129566"/>
              <a:gd name="connsiteY3" fmla="*/ 2279561 h 2279561"/>
              <a:gd name="connsiteX4" fmla="*/ 0 w 3129566"/>
              <a:gd name="connsiteY4" fmla="*/ 2279561 h 2279561"/>
              <a:gd name="connsiteX5" fmla="*/ 124877 w 3129566"/>
              <a:gd name="connsiteY5" fmla="*/ 2099256 h 2279561"/>
              <a:gd name="connsiteX6" fmla="*/ 118195 w 3129566"/>
              <a:gd name="connsiteY6" fmla="*/ 0 h 2279561"/>
              <a:gd name="connsiteX0" fmla="*/ 118195 w 3129566"/>
              <a:gd name="connsiteY0" fmla="*/ 6708 h 2286269"/>
              <a:gd name="connsiteX1" fmla="*/ 2949262 w 3129566"/>
              <a:gd name="connsiteY1" fmla="*/ 0 h 2286269"/>
              <a:gd name="connsiteX2" fmla="*/ 2949262 w 3129566"/>
              <a:gd name="connsiteY2" fmla="*/ 2144601 h 2286269"/>
              <a:gd name="connsiteX3" fmla="*/ 3129566 w 3129566"/>
              <a:gd name="connsiteY3" fmla="*/ 2286269 h 2286269"/>
              <a:gd name="connsiteX4" fmla="*/ 0 w 3129566"/>
              <a:gd name="connsiteY4" fmla="*/ 2286269 h 2286269"/>
              <a:gd name="connsiteX5" fmla="*/ 124877 w 3129566"/>
              <a:gd name="connsiteY5" fmla="*/ 2105964 h 2286269"/>
              <a:gd name="connsiteX6" fmla="*/ 118195 w 3129566"/>
              <a:gd name="connsiteY6" fmla="*/ 6708 h 22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9566" h="2286269">
                <a:moveTo>
                  <a:pt x="118195" y="6708"/>
                </a:moveTo>
                <a:lnTo>
                  <a:pt x="2949262" y="0"/>
                </a:lnTo>
                <a:lnTo>
                  <a:pt x="2949262" y="2144601"/>
                </a:lnTo>
                <a:lnTo>
                  <a:pt x="3129566" y="2286269"/>
                </a:lnTo>
                <a:lnTo>
                  <a:pt x="0" y="2286269"/>
                </a:lnTo>
                <a:lnTo>
                  <a:pt x="124877" y="2105964"/>
                </a:lnTo>
                <a:cubicBezTo>
                  <a:pt x="122650" y="1406212"/>
                  <a:pt x="120422" y="706460"/>
                  <a:pt x="118195" y="6708"/>
                </a:cubicBezTo>
                <a:close/>
              </a:path>
            </a:pathLst>
          </a:custGeom>
          <a:gradFill flip="none" rotWithShape="1">
            <a:gsLst>
              <a:gs pos="54000">
                <a:srgbClr val="000000"/>
              </a:gs>
              <a:gs pos="74000">
                <a:srgbClr val="0A128C"/>
              </a:gs>
              <a:gs pos="88000">
                <a:srgbClr val="181CC7"/>
              </a:gs>
              <a:gs pos="100000">
                <a:srgbClr val="7005D4"/>
              </a:gs>
              <a:gs pos="100000">
                <a:srgbClr val="8C3D91"/>
              </a:gs>
            </a:gsLst>
            <a:lin ang="16200000" scaled="1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9 CuadroTexto"/>
          <p:cNvSpPr txBox="1"/>
          <p:nvPr/>
        </p:nvSpPr>
        <p:spPr>
          <a:xfrm>
            <a:off x="6186080" y="1844824"/>
            <a:ext cx="3354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Producción </a:t>
            </a:r>
          </a:p>
          <a:p>
            <a:pPr lvl="0"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acumulada   </a:t>
            </a:r>
          </a:p>
          <a:p>
            <a:pPr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1.3 millones </a:t>
            </a:r>
          </a:p>
          <a:p>
            <a:pPr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de millones barriles</a:t>
            </a:r>
          </a:p>
          <a:p>
            <a:pPr algn="ctr"/>
            <a:endParaRPr lang="es-MX" dirty="0"/>
          </a:p>
          <a:p>
            <a:pPr algn="ctr"/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6241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7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0"/>
          <a:stretch/>
        </p:blipFill>
        <p:spPr>
          <a:xfrm>
            <a:off x="0" y="743090"/>
            <a:ext cx="9144000" cy="579903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02" y="2131379"/>
            <a:ext cx="784518" cy="10922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49" y="2420887"/>
            <a:ext cx="523031" cy="7282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32" y="2531206"/>
            <a:ext cx="386231" cy="5377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25" y="2673479"/>
            <a:ext cx="273718" cy="3811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5" y="2631099"/>
            <a:ext cx="314487" cy="43786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98" y="2020644"/>
            <a:ext cx="906345" cy="12619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77" y="2644380"/>
            <a:ext cx="257134" cy="3580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18" y="2707478"/>
            <a:ext cx="204771" cy="2851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98" y="2779359"/>
            <a:ext cx="164649" cy="22924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22" y="2780928"/>
            <a:ext cx="164649" cy="22924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39" y="2775685"/>
            <a:ext cx="164649" cy="22924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46" y="2780928"/>
            <a:ext cx="164649" cy="2292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5" y="2712622"/>
            <a:ext cx="217491" cy="30281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00083"/>
            <a:ext cx="144928" cy="20178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41" y="2785936"/>
            <a:ext cx="148420" cy="20664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66" y="2808386"/>
            <a:ext cx="144928" cy="20178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08" y="2808656"/>
            <a:ext cx="144928" cy="20178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" y="2593430"/>
            <a:ext cx="341541" cy="47553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14" y="2420887"/>
            <a:ext cx="501008" cy="69755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275" y="2695078"/>
            <a:ext cx="273718" cy="3811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38" y="2402553"/>
            <a:ext cx="1026396" cy="82111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79" y="1963980"/>
            <a:ext cx="1019192" cy="141902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42800"/>
            <a:ext cx="673280" cy="937411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916" y="2463868"/>
            <a:ext cx="459911" cy="6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08720"/>
            <a:ext cx="4680520" cy="535204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106800" y="1591200"/>
            <a:ext cx="3240360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30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16824" cy="467279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4 Forma libre"/>
          <p:cNvSpPr/>
          <p:nvPr/>
        </p:nvSpPr>
        <p:spPr>
          <a:xfrm>
            <a:off x="1187624" y="3212976"/>
            <a:ext cx="6336704" cy="1008112"/>
          </a:xfrm>
          <a:custGeom>
            <a:avLst/>
            <a:gdLst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94515 w 7742712"/>
              <a:gd name="connsiteY8" fmla="*/ 1474626 h 3434055"/>
              <a:gd name="connsiteX9" fmla="*/ 5759533 w 7742712"/>
              <a:gd name="connsiteY9" fmla="*/ 2210896 h 3434055"/>
              <a:gd name="connsiteX10" fmla="*/ 6495803 w 7742712"/>
              <a:gd name="connsiteY10" fmla="*/ 2626533 h 3434055"/>
              <a:gd name="connsiteX11" fmla="*/ 7742712 w 7742712"/>
              <a:gd name="connsiteY11" fmla="*/ 2875915 h 3434055"/>
              <a:gd name="connsiteX0" fmla="*/ 0 w 6970815"/>
              <a:gd name="connsiteY0" fmla="*/ 3327177 h 3327177"/>
              <a:gd name="connsiteX1" fmla="*/ 938150 w 6970815"/>
              <a:gd name="connsiteY1" fmla="*/ 2887790 h 3327177"/>
              <a:gd name="connsiteX2" fmla="*/ 1638794 w 6970815"/>
              <a:gd name="connsiteY2" fmla="*/ 2044642 h 3327177"/>
              <a:gd name="connsiteX3" fmla="*/ 2125683 w 6970815"/>
              <a:gd name="connsiteY3" fmla="*/ 963987 h 3327177"/>
              <a:gd name="connsiteX4" fmla="*/ 2565070 w 6970815"/>
              <a:gd name="connsiteY4" fmla="*/ 180216 h 3327177"/>
              <a:gd name="connsiteX5" fmla="*/ 3206337 w 6970815"/>
              <a:gd name="connsiteY5" fmla="*/ 37712 h 3327177"/>
              <a:gd name="connsiteX6" fmla="*/ 3823854 w 6970815"/>
              <a:gd name="connsiteY6" fmla="*/ 714606 h 3327177"/>
              <a:gd name="connsiteX7" fmla="*/ 4322618 w 6970815"/>
              <a:gd name="connsiteY7" fmla="*/ 1474626 h 3327177"/>
              <a:gd name="connsiteX8" fmla="*/ 4987636 w 6970815"/>
              <a:gd name="connsiteY8" fmla="*/ 2210896 h 3327177"/>
              <a:gd name="connsiteX9" fmla="*/ 5723906 w 6970815"/>
              <a:gd name="connsiteY9" fmla="*/ 2626533 h 3327177"/>
              <a:gd name="connsiteX10" fmla="*/ 6970815 w 6970815"/>
              <a:gd name="connsiteY10" fmla="*/ 2875915 h 3327177"/>
              <a:gd name="connsiteX0" fmla="*/ 0 w 6032665"/>
              <a:gd name="connsiteY0" fmla="*/ 2887790 h 2887790"/>
              <a:gd name="connsiteX1" fmla="*/ 700644 w 6032665"/>
              <a:gd name="connsiteY1" fmla="*/ 2044642 h 2887790"/>
              <a:gd name="connsiteX2" fmla="*/ 1187533 w 6032665"/>
              <a:gd name="connsiteY2" fmla="*/ 963987 h 2887790"/>
              <a:gd name="connsiteX3" fmla="*/ 1626920 w 6032665"/>
              <a:gd name="connsiteY3" fmla="*/ 180216 h 2887790"/>
              <a:gd name="connsiteX4" fmla="*/ 2268187 w 6032665"/>
              <a:gd name="connsiteY4" fmla="*/ 37712 h 2887790"/>
              <a:gd name="connsiteX5" fmla="*/ 2885704 w 6032665"/>
              <a:gd name="connsiteY5" fmla="*/ 714606 h 2887790"/>
              <a:gd name="connsiteX6" fmla="*/ 3384468 w 6032665"/>
              <a:gd name="connsiteY6" fmla="*/ 1474626 h 2887790"/>
              <a:gd name="connsiteX7" fmla="*/ 4049486 w 6032665"/>
              <a:gd name="connsiteY7" fmla="*/ 2210896 h 2887790"/>
              <a:gd name="connsiteX8" fmla="*/ 4785756 w 6032665"/>
              <a:gd name="connsiteY8" fmla="*/ 2626533 h 2887790"/>
              <a:gd name="connsiteX9" fmla="*/ 6032665 w 6032665"/>
              <a:gd name="connsiteY9" fmla="*/ 2875915 h 2887790"/>
              <a:gd name="connsiteX0" fmla="*/ 0 w 6748728"/>
              <a:gd name="connsiteY0" fmla="*/ 2887790 h 2887790"/>
              <a:gd name="connsiteX1" fmla="*/ 700644 w 6748728"/>
              <a:gd name="connsiteY1" fmla="*/ 2044642 h 2887790"/>
              <a:gd name="connsiteX2" fmla="*/ 1187533 w 6748728"/>
              <a:gd name="connsiteY2" fmla="*/ 963987 h 2887790"/>
              <a:gd name="connsiteX3" fmla="*/ 1626920 w 6748728"/>
              <a:gd name="connsiteY3" fmla="*/ 180216 h 2887790"/>
              <a:gd name="connsiteX4" fmla="*/ 2268187 w 6748728"/>
              <a:gd name="connsiteY4" fmla="*/ 37712 h 2887790"/>
              <a:gd name="connsiteX5" fmla="*/ 2885704 w 6748728"/>
              <a:gd name="connsiteY5" fmla="*/ 714606 h 2887790"/>
              <a:gd name="connsiteX6" fmla="*/ 3384468 w 6748728"/>
              <a:gd name="connsiteY6" fmla="*/ 1474626 h 2887790"/>
              <a:gd name="connsiteX7" fmla="*/ 4049486 w 6748728"/>
              <a:gd name="connsiteY7" fmla="*/ 2210896 h 2887790"/>
              <a:gd name="connsiteX8" fmla="*/ 4785756 w 6748728"/>
              <a:gd name="connsiteY8" fmla="*/ 2626533 h 2887790"/>
              <a:gd name="connsiteX9" fmla="*/ 6748728 w 6748728"/>
              <a:gd name="connsiteY9" fmla="*/ 2875915 h 2887790"/>
              <a:gd name="connsiteX0" fmla="*/ 0 w 6809240"/>
              <a:gd name="connsiteY0" fmla="*/ 2887790 h 3111183"/>
              <a:gd name="connsiteX1" fmla="*/ 700644 w 6809240"/>
              <a:gd name="connsiteY1" fmla="*/ 2044642 h 3111183"/>
              <a:gd name="connsiteX2" fmla="*/ 1187533 w 6809240"/>
              <a:gd name="connsiteY2" fmla="*/ 963987 h 3111183"/>
              <a:gd name="connsiteX3" fmla="*/ 1626920 w 6809240"/>
              <a:gd name="connsiteY3" fmla="*/ 180216 h 3111183"/>
              <a:gd name="connsiteX4" fmla="*/ 2268187 w 6809240"/>
              <a:gd name="connsiteY4" fmla="*/ 37712 h 3111183"/>
              <a:gd name="connsiteX5" fmla="*/ 2885704 w 6809240"/>
              <a:gd name="connsiteY5" fmla="*/ 714606 h 3111183"/>
              <a:gd name="connsiteX6" fmla="*/ 3384468 w 6809240"/>
              <a:gd name="connsiteY6" fmla="*/ 1474626 h 3111183"/>
              <a:gd name="connsiteX7" fmla="*/ 4049486 w 6809240"/>
              <a:gd name="connsiteY7" fmla="*/ 2210896 h 3111183"/>
              <a:gd name="connsiteX8" fmla="*/ 4785756 w 6809240"/>
              <a:gd name="connsiteY8" fmla="*/ 2626533 h 3111183"/>
              <a:gd name="connsiteX9" fmla="*/ 6809240 w 6809240"/>
              <a:gd name="connsiteY9" fmla="*/ 3111183 h 3111183"/>
              <a:gd name="connsiteX0" fmla="*/ 0 w 6809240"/>
              <a:gd name="connsiteY0" fmla="*/ 2887790 h 3111183"/>
              <a:gd name="connsiteX1" fmla="*/ 700644 w 6809240"/>
              <a:gd name="connsiteY1" fmla="*/ 2044642 h 3111183"/>
              <a:gd name="connsiteX2" fmla="*/ 1187533 w 6809240"/>
              <a:gd name="connsiteY2" fmla="*/ 963987 h 3111183"/>
              <a:gd name="connsiteX3" fmla="*/ 1626920 w 6809240"/>
              <a:gd name="connsiteY3" fmla="*/ 180216 h 3111183"/>
              <a:gd name="connsiteX4" fmla="*/ 2268187 w 6809240"/>
              <a:gd name="connsiteY4" fmla="*/ 37712 h 3111183"/>
              <a:gd name="connsiteX5" fmla="*/ 2885704 w 6809240"/>
              <a:gd name="connsiteY5" fmla="*/ 714606 h 3111183"/>
              <a:gd name="connsiteX6" fmla="*/ 3384468 w 6809240"/>
              <a:gd name="connsiteY6" fmla="*/ 1474626 h 3111183"/>
              <a:gd name="connsiteX7" fmla="*/ 4049486 w 6809240"/>
              <a:gd name="connsiteY7" fmla="*/ 2210896 h 3111183"/>
              <a:gd name="connsiteX8" fmla="*/ 4785756 w 6809240"/>
              <a:gd name="connsiteY8" fmla="*/ 2626533 h 3111183"/>
              <a:gd name="connsiteX9" fmla="*/ 6809240 w 6809240"/>
              <a:gd name="connsiteY9" fmla="*/ 3111183 h 311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09240" h="3111183">
                <a:moveTo>
                  <a:pt x="0" y="2887790"/>
                </a:moveTo>
                <a:cubicBezTo>
                  <a:pt x="273132" y="2674034"/>
                  <a:pt x="502722" y="2365276"/>
                  <a:pt x="700644" y="2044642"/>
                </a:cubicBezTo>
                <a:cubicBezTo>
                  <a:pt x="898566" y="1724008"/>
                  <a:pt x="1033154" y="1274725"/>
                  <a:pt x="1187533" y="963987"/>
                </a:cubicBezTo>
                <a:cubicBezTo>
                  <a:pt x="1341912" y="653249"/>
                  <a:pt x="1446811" y="334595"/>
                  <a:pt x="1626920" y="180216"/>
                </a:cubicBezTo>
                <a:cubicBezTo>
                  <a:pt x="1807029" y="25837"/>
                  <a:pt x="2058390" y="-51353"/>
                  <a:pt x="2268187" y="37712"/>
                </a:cubicBezTo>
                <a:cubicBezTo>
                  <a:pt x="2477984" y="126777"/>
                  <a:pt x="2699657" y="475120"/>
                  <a:pt x="2885704" y="714606"/>
                </a:cubicBezTo>
                <a:cubicBezTo>
                  <a:pt x="3071751" y="954092"/>
                  <a:pt x="3190504" y="1225244"/>
                  <a:pt x="3384468" y="1474626"/>
                </a:cubicBezTo>
                <a:cubicBezTo>
                  <a:pt x="3578432" y="1724008"/>
                  <a:pt x="3815938" y="2018912"/>
                  <a:pt x="4049486" y="2210896"/>
                </a:cubicBezTo>
                <a:cubicBezTo>
                  <a:pt x="4283034" y="2402880"/>
                  <a:pt x="4455226" y="2515697"/>
                  <a:pt x="4785756" y="2626533"/>
                </a:cubicBezTo>
                <a:cubicBezTo>
                  <a:pt x="5116286" y="2737369"/>
                  <a:pt x="5921413" y="3104648"/>
                  <a:pt x="6809240" y="3111183"/>
                </a:cubicBezTo>
              </a:path>
            </a:pathLst>
          </a:custGeom>
          <a:noFill/>
          <a:ln w="539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89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6528725" cy="489654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cxnSp>
        <p:nvCxnSpPr>
          <p:cNvPr id="4" name="Conector recto 3"/>
          <p:cNvCxnSpPr/>
          <p:nvPr/>
        </p:nvCxnSpPr>
        <p:spPr>
          <a:xfrm flipV="1">
            <a:off x="3851920" y="2924944"/>
            <a:ext cx="0" cy="2088232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4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47"/>
          <a:stretch/>
        </p:blipFill>
        <p:spPr>
          <a:xfrm>
            <a:off x="1176762" y="1980675"/>
            <a:ext cx="6790476" cy="252844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30" t="5527" r="29976" b="79720"/>
          <a:stretch/>
        </p:blipFill>
        <p:spPr>
          <a:xfrm>
            <a:off x="1889760" y="2304844"/>
            <a:ext cx="3258304" cy="105214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rma libre 4"/>
          <p:cNvSpPr/>
          <p:nvPr/>
        </p:nvSpPr>
        <p:spPr>
          <a:xfrm>
            <a:off x="1889761" y="2378892"/>
            <a:ext cx="5616258" cy="875983"/>
          </a:xfrm>
          <a:custGeom>
            <a:avLst/>
            <a:gdLst>
              <a:gd name="connsiteX0" fmla="*/ 0 w 5143500"/>
              <a:gd name="connsiteY0" fmla="*/ 830580 h 830580"/>
              <a:gd name="connsiteX1" fmla="*/ 121920 w 5143500"/>
              <a:gd name="connsiteY1" fmla="*/ 815340 h 830580"/>
              <a:gd name="connsiteX2" fmla="*/ 281940 w 5143500"/>
              <a:gd name="connsiteY2" fmla="*/ 815340 h 830580"/>
              <a:gd name="connsiteX3" fmla="*/ 441960 w 5143500"/>
              <a:gd name="connsiteY3" fmla="*/ 754380 h 830580"/>
              <a:gd name="connsiteX4" fmla="*/ 609600 w 5143500"/>
              <a:gd name="connsiteY4" fmla="*/ 762000 h 830580"/>
              <a:gd name="connsiteX5" fmla="*/ 769620 w 5143500"/>
              <a:gd name="connsiteY5" fmla="*/ 693420 h 830580"/>
              <a:gd name="connsiteX6" fmla="*/ 960120 w 5143500"/>
              <a:gd name="connsiteY6" fmla="*/ 693420 h 830580"/>
              <a:gd name="connsiteX7" fmla="*/ 1082040 w 5143500"/>
              <a:gd name="connsiteY7" fmla="*/ 655320 h 830580"/>
              <a:gd name="connsiteX8" fmla="*/ 1280160 w 5143500"/>
              <a:gd name="connsiteY8" fmla="*/ 670560 h 830580"/>
              <a:gd name="connsiteX9" fmla="*/ 1577340 w 5143500"/>
              <a:gd name="connsiteY9" fmla="*/ 655320 h 830580"/>
              <a:gd name="connsiteX10" fmla="*/ 1920240 w 5143500"/>
              <a:gd name="connsiteY10" fmla="*/ 609600 h 830580"/>
              <a:gd name="connsiteX11" fmla="*/ 2186940 w 5143500"/>
              <a:gd name="connsiteY11" fmla="*/ 548640 h 830580"/>
              <a:gd name="connsiteX12" fmla="*/ 2407920 w 5143500"/>
              <a:gd name="connsiteY12" fmla="*/ 495300 h 830580"/>
              <a:gd name="connsiteX13" fmla="*/ 2590800 w 5143500"/>
              <a:gd name="connsiteY13" fmla="*/ 541020 h 830580"/>
              <a:gd name="connsiteX14" fmla="*/ 2773680 w 5143500"/>
              <a:gd name="connsiteY14" fmla="*/ 472440 h 830580"/>
              <a:gd name="connsiteX15" fmla="*/ 3078480 w 5143500"/>
              <a:gd name="connsiteY15" fmla="*/ 487680 h 830580"/>
              <a:gd name="connsiteX16" fmla="*/ 3375660 w 5143500"/>
              <a:gd name="connsiteY16" fmla="*/ 373380 h 830580"/>
              <a:gd name="connsiteX17" fmla="*/ 3543300 w 5143500"/>
              <a:gd name="connsiteY17" fmla="*/ 350520 h 830580"/>
              <a:gd name="connsiteX18" fmla="*/ 3954780 w 5143500"/>
              <a:gd name="connsiteY18" fmla="*/ 342900 h 830580"/>
              <a:gd name="connsiteX19" fmla="*/ 4213860 w 5143500"/>
              <a:gd name="connsiteY19" fmla="*/ 388620 h 830580"/>
              <a:gd name="connsiteX20" fmla="*/ 4411980 w 5143500"/>
              <a:gd name="connsiteY20" fmla="*/ 327660 h 830580"/>
              <a:gd name="connsiteX21" fmla="*/ 4655820 w 5143500"/>
              <a:gd name="connsiteY21" fmla="*/ 236220 h 830580"/>
              <a:gd name="connsiteX22" fmla="*/ 4907280 w 5143500"/>
              <a:gd name="connsiteY22" fmla="*/ 121920 h 830580"/>
              <a:gd name="connsiteX23" fmla="*/ 5143500 w 5143500"/>
              <a:gd name="connsiteY23" fmla="*/ 0 h 830580"/>
              <a:gd name="connsiteX0" fmla="*/ 0 w 5143500"/>
              <a:gd name="connsiteY0" fmla="*/ 830580 h 830580"/>
              <a:gd name="connsiteX1" fmla="*/ 121920 w 5143500"/>
              <a:gd name="connsiteY1" fmla="*/ 815340 h 830580"/>
              <a:gd name="connsiteX2" fmla="*/ 281940 w 5143500"/>
              <a:gd name="connsiteY2" fmla="*/ 815340 h 830580"/>
              <a:gd name="connsiteX3" fmla="*/ 441960 w 5143500"/>
              <a:gd name="connsiteY3" fmla="*/ 754380 h 830580"/>
              <a:gd name="connsiteX4" fmla="*/ 609600 w 5143500"/>
              <a:gd name="connsiteY4" fmla="*/ 762000 h 830580"/>
              <a:gd name="connsiteX5" fmla="*/ 769620 w 5143500"/>
              <a:gd name="connsiteY5" fmla="*/ 693420 h 830580"/>
              <a:gd name="connsiteX6" fmla="*/ 960120 w 5143500"/>
              <a:gd name="connsiteY6" fmla="*/ 693420 h 830580"/>
              <a:gd name="connsiteX7" fmla="*/ 1082040 w 5143500"/>
              <a:gd name="connsiteY7" fmla="*/ 655320 h 830580"/>
              <a:gd name="connsiteX8" fmla="*/ 1280160 w 5143500"/>
              <a:gd name="connsiteY8" fmla="*/ 670560 h 830580"/>
              <a:gd name="connsiteX9" fmla="*/ 1577340 w 5143500"/>
              <a:gd name="connsiteY9" fmla="*/ 655320 h 830580"/>
              <a:gd name="connsiteX10" fmla="*/ 1920240 w 5143500"/>
              <a:gd name="connsiteY10" fmla="*/ 609600 h 830580"/>
              <a:gd name="connsiteX11" fmla="*/ 2186940 w 5143500"/>
              <a:gd name="connsiteY11" fmla="*/ 548640 h 830580"/>
              <a:gd name="connsiteX12" fmla="*/ 2407920 w 5143500"/>
              <a:gd name="connsiteY12" fmla="*/ 495300 h 830580"/>
              <a:gd name="connsiteX13" fmla="*/ 2590800 w 5143500"/>
              <a:gd name="connsiteY13" fmla="*/ 541020 h 830580"/>
              <a:gd name="connsiteX14" fmla="*/ 2773680 w 5143500"/>
              <a:gd name="connsiteY14" fmla="*/ 472440 h 830580"/>
              <a:gd name="connsiteX15" fmla="*/ 3078480 w 5143500"/>
              <a:gd name="connsiteY15" fmla="*/ 487680 h 830580"/>
              <a:gd name="connsiteX16" fmla="*/ 3375660 w 5143500"/>
              <a:gd name="connsiteY16" fmla="*/ 373380 h 830580"/>
              <a:gd name="connsiteX17" fmla="*/ 3543300 w 5143500"/>
              <a:gd name="connsiteY17" fmla="*/ 350520 h 830580"/>
              <a:gd name="connsiteX18" fmla="*/ 3954780 w 5143500"/>
              <a:gd name="connsiteY18" fmla="*/ 342900 h 830580"/>
              <a:gd name="connsiteX19" fmla="*/ 4213860 w 5143500"/>
              <a:gd name="connsiteY19" fmla="*/ 388620 h 830580"/>
              <a:gd name="connsiteX20" fmla="*/ 4411980 w 5143500"/>
              <a:gd name="connsiteY20" fmla="*/ 327660 h 830580"/>
              <a:gd name="connsiteX21" fmla="*/ 4655820 w 5143500"/>
              <a:gd name="connsiteY21" fmla="*/ 236220 h 830580"/>
              <a:gd name="connsiteX22" fmla="*/ 4914900 w 5143500"/>
              <a:gd name="connsiteY22" fmla="*/ 160020 h 830580"/>
              <a:gd name="connsiteX23" fmla="*/ 5143500 w 5143500"/>
              <a:gd name="connsiteY23" fmla="*/ 0 h 830580"/>
              <a:gd name="connsiteX0" fmla="*/ 0 w 5189220"/>
              <a:gd name="connsiteY0" fmla="*/ 769620 h 769620"/>
              <a:gd name="connsiteX1" fmla="*/ 121920 w 5189220"/>
              <a:gd name="connsiteY1" fmla="*/ 754380 h 769620"/>
              <a:gd name="connsiteX2" fmla="*/ 281940 w 5189220"/>
              <a:gd name="connsiteY2" fmla="*/ 754380 h 769620"/>
              <a:gd name="connsiteX3" fmla="*/ 441960 w 5189220"/>
              <a:gd name="connsiteY3" fmla="*/ 693420 h 769620"/>
              <a:gd name="connsiteX4" fmla="*/ 609600 w 5189220"/>
              <a:gd name="connsiteY4" fmla="*/ 701040 h 769620"/>
              <a:gd name="connsiteX5" fmla="*/ 769620 w 5189220"/>
              <a:gd name="connsiteY5" fmla="*/ 632460 h 769620"/>
              <a:gd name="connsiteX6" fmla="*/ 960120 w 5189220"/>
              <a:gd name="connsiteY6" fmla="*/ 632460 h 769620"/>
              <a:gd name="connsiteX7" fmla="*/ 1082040 w 5189220"/>
              <a:gd name="connsiteY7" fmla="*/ 594360 h 769620"/>
              <a:gd name="connsiteX8" fmla="*/ 1280160 w 5189220"/>
              <a:gd name="connsiteY8" fmla="*/ 609600 h 769620"/>
              <a:gd name="connsiteX9" fmla="*/ 1577340 w 5189220"/>
              <a:gd name="connsiteY9" fmla="*/ 594360 h 769620"/>
              <a:gd name="connsiteX10" fmla="*/ 1920240 w 5189220"/>
              <a:gd name="connsiteY10" fmla="*/ 548640 h 769620"/>
              <a:gd name="connsiteX11" fmla="*/ 2186940 w 5189220"/>
              <a:gd name="connsiteY11" fmla="*/ 487680 h 769620"/>
              <a:gd name="connsiteX12" fmla="*/ 2407920 w 5189220"/>
              <a:gd name="connsiteY12" fmla="*/ 434340 h 769620"/>
              <a:gd name="connsiteX13" fmla="*/ 2590800 w 5189220"/>
              <a:gd name="connsiteY13" fmla="*/ 480060 h 769620"/>
              <a:gd name="connsiteX14" fmla="*/ 2773680 w 5189220"/>
              <a:gd name="connsiteY14" fmla="*/ 411480 h 769620"/>
              <a:gd name="connsiteX15" fmla="*/ 3078480 w 5189220"/>
              <a:gd name="connsiteY15" fmla="*/ 426720 h 769620"/>
              <a:gd name="connsiteX16" fmla="*/ 3375660 w 5189220"/>
              <a:gd name="connsiteY16" fmla="*/ 312420 h 769620"/>
              <a:gd name="connsiteX17" fmla="*/ 3543300 w 5189220"/>
              <a:gd name="connsiteY17" fmla="*/ 289560 h 769620"/>
              <a:gd name="connsiteX18" fmla="*/ 3954780 w 5189220"/>
              <a:gd name="connsiteY18" fmla="*/ 281940 h 769620"/>
              <a:gd name="connsiteX19" fmla="*/ 4213860 w 5189220"/>
              <a:gd name="connsiteY19" fmla="*/ 327660 h 769620"/>
              <a:gd name="connsiteX20" fmla="*/ 4411980 w 5189220"/>
              <a:gd name="connsiteY20" fmla="*/ 266700 h 769620"/>
              <a:gd name="connsiteX21" fmla="*/ 4655820 w 5189220"/>
              <a:gd name="connsiteY21" fmla="*/ 175260 h 769620"/>
              <a:gd name="connsiteX22" fmla="*/ 4914900 w 5189220"/>
              <a:gd name="connsiteY22" fmla="*/ 99060 h 769620"/>
              <a:gd name="connsiteX23" fmla="*/ 5189220 w 5189220"/>
              <a:gd name="connsiteY23" fmla="*/ 0 h 769620"/>
              <a:gd name="connsiteX0" fmla="*/ 0 w 5594033"/>
              <a:gd name="connsiteY0" fmla="*/ 822008 h 822008"/>
              <a:gd name="connsiteX1" fmla="*/ 121920 w 5594033"/>
              <a:gd name="connsiteY1" fmla="*/ 806768 h 822008"/>
              <a:gd name="connsiteX2" fmla="*/ 281940 w 5594033"/>
              <a:gd name="connsiteY2" fmla="*/ 806768 h 822008"/>
              <a:gd name="connsiteX3" fmla="*/ 441960 w 5594033"/>
              <a:gd name="connsiteY3" fmla="*/ 745808 h 822008"/>
              <a:gd name="connsiteX4" fmla="*/ 609600 w 5594033"/>
              <a:gd name="connsiteY4" fmla="*/ 753428 h 822008"/>
              <a:gd name="connsiteX5" fmla="*/ 769620 w 5594033"/>
              <a:gd name="connsiteY5" fmla="*/ 684848 h 822008"/>
              <a:gd name="connsiteX6" fmla="*/ 960120 w 5594033"/>
              <a:gd name="connsiteY6" fmla="*/ 684848 h 822008"/>
              <a:gd name="connsiteX7" fmla="*/ 1082040 w 5594033"/>
              <a:gd name="connsiteY7" fmla="*/ 646748 h 822008"/>
              <a:gd name="connsiteX8" fmla="*/ 1280160 w 5594033"/>
              <a:gd name="connsiteY8" fmla="*/ 661988 h 822008"/>
              <a:gd name="connsiteX9" fmla="*/ 1577340 w 5594033"/>
              <a:gd name="connsiteY9" fmla="*/ 646748 h 822008"/>
              <a:gd name="connsiteX10" fmla="*/ 1920240 w 5594033"/>
              <a:gd name="connsiteY10" fmla="*/ 601028 h 822008"/>
              <a:gd name="connsiteX11" fmla="*/ 2186940 w 5594033"/>
              <a:gd name="connsiteY11" fmla="*/ 540068 h 822008"/>
              <a:gd name="connsiteX12" fmla="*/ 2407920 w 5594033"/>
              <a:gd name="connsiteY12" fmla="*/ 486728 h 822008"/>
              <a:gd name="connsiteX13" fmla="*/ 2590800 w 5594033"/>
              <a:gd name="connsiteY13" fmla="*/ 532448 h 822008"/>
              <a:gd name="connsiteX14" fmla="*/ 2773680 w 5594033"/>
              <a:gd name="connsiteY14" fmla="*/ 463868 h 822008"/>
              <a:gd name="connsiteX15" fmla="*/ 3078480 w 5594033"/>
              <a:gd name="connsiteY15" fmla="*/ 479108 h 822008"/>
              <a:gd name="connsiteX16" fmla="*/ 3375660 w 5594033"/>
              <a:gd name="connsiteY16" fmla="*/ 364808 h 822008"/>
              <a:gd name="connsiteX17" fmla="*/ 3543300 w 5594033"/>
              <a:gd name="connsiteY17" fmla="*/ 341948 h 822008"/>
              <a:gd name="connsiteX18" fmla="*/ 3954780 w 5594033"/>
              <a:gd name="connsiteY18" fmla="*/ 334328 h 822008"/>
              <a:gd name="connsiteX19" fmla="*/ 4213860 w 5594033"/>
              <a:gd name="connsiteY19" fmla="*/ 380048 h 822008"/>
              <a:gd name="connsiteX20" fmla="*/ 4411980 w 5594033"/>
              <a:gd name="connsiteY20" fmla="*/ 319088 h 822008"/>
              <a:gd name="connsiteX21" fmla="*/ 4655820 w 5594033"/>
              <a:gd name="connsiteY21" fmla="*/ 227648 h 822008"/>
              <a:gd name="connsiteX22" fmla="*/ 4914900 w 5594033"/>
              <a:gd name="connsiteY22" fmla="*/ 151448 h 822008"/>
              <a:gd name="connsiteX23" fmla="*/ 5594033 w 5594033"/>
              <a:gd name="connsiteY23" fmla="*/ 0 h 822008"/>
              <a:gd name="connsiteX0" fmla="*/ 0 w 5594033"/>
              <a:gd name="connsiteY0" fmla="*/ 822008 h 822008"/>
              <a:gd name="connsiteX1" fmla="*/ 121920 w 5594033"/>
              <a:gd name="connsiteY1" fmla="*/ 806768 h 822008"/>
              <a:gd name="connsiteX2" fmla="*/ 281940 w 5594033"/>
              <a:gd name="connsiteY2" fmla="*/ 806768 h 822008"/>
              <a:gd name="connsiteX3" fmla="*/ 441960 w 5594033"/>
              <a:gd name="connsiteY3" fmla="*/ 745808 h 822008"/>
              <a:gd name="connsiteX4" fmla="*/ 609600 w 5594033"/>
              <a:gd name="connsiteY4" fmla="*/ 753428 h 822008"/>
              <a:gd name="connsiteX5" fmla="*/ 769620 w 5594033"/>
              <a:gd name="connsiteY5" fmla="*/ 684848 h 822008"/>
              <a:gd name="connsiteX6" fmla="*/ 960120 w 5594033"/>
              <a:gd name="connsiteY6" fmla="*/ 684848 h 822008"/>
              <a:gd name="connsiteX7" fmla="*/ 1082040 w 5594033"/>
              <a:gd name="connsiteY7" fmla="*/ 646748 h 822008"/>
              <a:gd name="connsiteX8" fmla="*/ 1280160 w 5594033"/>
              <a:gd name="connsiteY8" fmla="*/ 661988 h 822008"/>
              <a:gd name="connsiteX9" fmla="*/ 1577340 w 5594033"/>
              <a:gd name="connsiteY9" fmla="*/ 646748 h 822008"/>
              <a:gd name="connsiteX10" fmla="*/ 1920240 w 5594033"/>
              <a:gd name="connsiteY10" fmla="*/ 601028 h 822008"/>
              <a:gd name="connsiteX11" fmla="*/ 2186940 w 5594033"/>
              <a:gd name="connsiteY11" fmla="*/ 540068 h 822008"/>
              <a:gd name="connsiteX12" fmla="*/ 2407920 w 5594033"/>
              <a:gd name="connsiteY12" fmla="*/ 486728 h 822008"/>
              <a:gd name="connsiteX13" fmla="*/ 2590800 w 5594033"/>
              <a:gd name="connsiteY13" fmla="*/ 532448 h 822008"/>
              <a:gd name="connsiteX14" fmla="*/ 2773680 w 5594033"/>
              <a:gd name="connsiteY14" fmla="*/ 463868 h 822008"/>
              <a:gd name="connsiteX15" fmla="*/ 3078480 w 5594033"/>
              <a:gd name="connsiteY15" fmla="*/ 479108 h 822008"/>
              <a:gd name="connsiteX16" fmla="*/ 3375660 w 5594033"/>
              <a:gd name="connsiteY16" fmla="*/ 364808 h 822008"/>
              <a:gd name="connsiteX17" fmla="*/ 3543300 w 5594033"/>
              <a:gd name="connsiteY17" fmla="*/ 341948 h 822008"/>
              <a:gd name="connsiteX18" fmla="*/ 3954780 w 5594033"/>
              <a:gd name="connsiteY18" fmla="*/ 334328 h 822008"/>
              <a:gd name="connsiteX19" fmla="*/ 4213860 w 5594033"/>
              <a:gd name="connsiteY19" fmla="*/ 380048 h 822008"/>
              <a:gd name="connsiteX20" fmla="*/ 4411980 w 5594033"/>
              <a:gd name="connsiteY20" fmla="*/ 319088 h 822008"/>
              <a:gd name="connsiteX21" fmla="*/ 4655820 w 5594033"/>
              <a:gd name="connsiteY21" fmla="*/ 227648 h 822008"/>
              <a:gd name="connsiteX22" fmla="*/ 5248275 w 5594033"/>
              <a:gd name="connsiteY22" fmla="*/ 89535 h 822008"/>
              <a:gd name="connsiteX23" fmla="*/ 5594033 w 5594033"/>
              <a:gd name="connsiteY23" fmla="*/ 0 h 822008"/>
              <a:gd name="connsiteX0" fmla="*/ 0 w 5616258"/>
              <a:gd name="connsiteY0" fmla="*/ 875983 h 875983"/>
              <a:gd name="connsiteX1" fmla="*/ 121920 w 5616258"/>
              <a:gd name="connsiteY1" fmla="*/ 860743 h 875983"/>
              <a:gd name="connsiteX2" fmla="*/ 281940 w 5616258"/>
              <a:gd name="connsiteY2" fmla="*/ 860743 h 875983"/>
              <a:gd name="connsiteX3" fmla="*/ 441960 w 5616258"/>
              <a:gd name="connsiteY3" fmla="*/ 799783 h 875983"/>
              <a:gd name="connsiteX4" fmla="*/ 609600 w 5616258"/>
              <a:gd name="connsiteY4" fmla="*/ 807403 h 875983"/>
              <a:gd name="connsiteX5" fmla="*/ 769620 w 5616258"/>
              <a:gd name="connsiteY5" fmla="*/ 738823 h 875983"/>
              <a:gd name="connsiteX6" fmla="*/ 960120 w 5616258"/>
              <a:gd name="connsiteY6" fmla="*/ 738823 h 875983"/>
              <a:gd name="connsiteX7" fmla="*/ 1082040 w 5616258"/>
              <a:gd name="connsiteY7" fmla="*/ 700723 h 875983"/>
              <a:gd name="connsiteX8" fmla="*/ 1280160 w 5616258"/>
              <a:gd name="connsiteY8" fmla="*/ 715963 h 875983"/>
              <a:gd name="connsiteX9" fmla="*/ 1577340 w 5616258"/>
              <a:gd name="connsiteY9" fmla="*/ 700723 h 875983"/>
              <a:gd name="connsiteX10" fmla="*/ 1920240 w 5616258"/>
              <a:gd name="connsiteY10" fmla="*/ 655003 h 875983"/>
              <a:gd name="connsiteX11" fmla="*/ 2186940 w 5616258"/>
              <a:gd name="connsiteY11" fmla="*/ 594043 h 875983"/>
              <a:gd name="connsiteX12" fmla="*/ 2407920 w 5616258"/>
              <a:gd name="connsiteY12" fmla="*/ 540703 h 875983"/>
              <a:gd name="connsiteX13" fmla="*/ 2590800 w 5616258"/>
              <a:gd name="connsiteY13" fmla="*/ 586423 h 875983"/>
              <a:gd name="connsiteX14" fmla="*/ 2773680 w 5616258"/>
              <a:gd name="connsiteY14" fmla="*/ 517843 h 875983"/>
              <a:gd name="connsiteX15" fmla="*/ 3078480 w 5616258"/>
              <a:gd name="connsiteY15" fmla="*/ 533083 h 875983"/>
              <a:gd name="connsiteX16" fmla="*/ 3375660 w 5616258"/>
              <a:gd name="connsiteY16" fmla="*/ 418783 h 875983"/>
              <a:gd name="connsiteX17" fmla="*/ 3543300 w 5616258"/>
              <a:gd name="connsiteY17" fmla="*/ 395923 h 875983"/>
              <a:gd name="connsiteX18" fmla="*/ 3954780 w 5616258"/>
              <a:gd name="connsiteY18" fmla="*/ 388303 h 875983"/>
              <a:gd name="connsiteX19" fmla="*/ 4213860 w 5616258"/>
              <a:gd name="connsiteY19" fmla="*/ 434023 h 875983"/>
              <a:gd name="connsiteX20" fmla="*/ 4411980 w 5616258"/>
              <a:gd name="connsiteY20" fmla="*/ 373063 h 875983"/>
              <a:gd name="connsiteX21" fmla="*/ 4655820 w 5616258"/>
              <a:gd name="connsiteY21" fmla="*/ 281623 h 875983"/>
              <a:gd name="connsiteX22" fmla="*/ 5248275 w 5616258"/>
              <a:gd name="connsiteY22" fmla="*/ 143510 h 875983"/>
              <a:gd name="connsiteX23" fmla="*/ 5616258 w 5616258"/>
              <a:gd name="connsiteY23" fmla="*/ 0 h 87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16258" h="875983">
                <a:moveTo>
                  <a:pt x="0" y="875983"/>
                </a:moveTo>
                <a:cubicBezTo>
                  <a:pt x="37465" y="869633"/>
                  <a:pt x="74930" y="863283"/>
                  <a:pt x="121920" y="860743"/>
                </a:cubicBezTo>
                <a:cubicBezTo>
                  <a:pt x="168910" y="858203"/>
                  <a:pt x="228600" y="870903"/>
                  <a:pt x="281940" y="860743"/>
                </a:cubicBezTo>
                <a:cubicBezTo>
                  <a:pt x="335280" y="850583"/>
                  <a:pt x="387350" y="808673"/>
                  <a:pt x="441960" y="799783"/>
                </a:cubicBezTo>
                <a:cubicBezTo>
                  <a:pt x="496570" y="790893"/>
                  <a:pt x="554990" y="817563"/>
                  <a:pt x="609600" y="807403"/>
                </a:cubicBezTo>
                <a:cubicBezTo>
                  <a:pt x="664210" y="797243"/>
                  <a:pt x="711200" y="750253"/>
                  <a:pt x="769620" y="738823"/>
                </a:cubicBezTo>
                <a:cubicBezTo>
                  <a:pt x="828040" y="727393"/>
                  <a:pt x="908050" y="745173"/>
                  <a:pt x="960120" y="738823"/>
                </a:cubicBezTo>
                <a:cubicBezTo>
                  <a:pt x="1012190" y="732473"/>
                  <a:pt x="1028700" y="704533"/>
                  <a:pt x="1082040" y="700723"/>
                </a:cubicBezTo>
                <a:cubicBezTo>
                  <a:pt x="1135380" y="696913"/>
                  <a:pt x="1197610" y="715963"/>
                  <a:pt x="1280160" y="715963"/>
                </a:cubicBezTo>
                <a:cubicBezTo>
                  <a:pt x="1362710" y="715963"/>
                  <a:pt x="1470660" y="710883"/>
                  <a:pt x="1577340" y="700723"/>
                </a:cubicBezTo>
                <a:cubicBezTo>
                  <a:pt x="1684020" y="690563"/>
                  <a:pt x="1818640" y="672783"/>
                  <a:pt x="1920240" y="655003"/>
                </a:cubicBezTo>
                <a:cubicBezTo>
                  <a:pt x="2021840" y="637223"/>
                  <a:pt x="2186940" y="594043"/>
                  <a:pt x="2186940" y="594043"/>
                </a:cubicBezTo>
                <a:cubicBezTo>
                  <a:pt x="2268220" y="574993"/>
                  <a:pt x="2340610" y="541973"/>
                  <a:pt x="2407920" y="540703"/>
                </a:cubicBezTo>
                <a:cubicBezTo>
                  <a:pt x="2475230" y="539433"/>
                  <a:pt x="2529840" y="590233"/>
                  <a:pt x="2590800" y="586423"/>
                </a:cubicBezTo>
                <a:cubicBezTo>
                  <a:pt x="2651760" y="582613"/>
                  <a:pt x="2692400" y="526733"/>
                  <a:pt x="2773680" y="517843"/>
                </a:cubicBezTo>
                <a:cubicBezTo>
                  <a:pt x="2854960" y="508953"/>
                  <a:pt x="2978150" y="549593"/>
                  <a:pt x="3078480" y="533083"/>
                </a:cubicBezTo>
                <a:cubicBezTo>
                  <a:pt x="3178810" y="516573"/>
                  <a:pt x="3298190" y="441643"/>
                  <a:pt x="3375660" y="418783"/>
                </a:cubicBezTo>
                <a:cubicBezTo>
                  <a:pt x="3453130" y="395923"/>
                  <a:pt x="3446780" y="401003"/>
                  <a:pt x="3543300" y="395923"/>
                </a:cubicBezTo>
                <a:cubicBezTo>
                  <a:pt x="3639820" y="390843"/>
                  <a:pt x="3843020" y="381953"/>
                  <a:pt x="3954780" y="388303"/>
                </a:cubicBezTo>
                <a:cubicBezTo>
                  <a:pt x="4066540" y="394653"/>
                  <a:pt x="4137660" y="436563"/>
                  <a:pt x="4213860" y="434023"/>
                </a:cubicBezTo>
                <a:cubicBezTo>
                  <a:pt x="4290060" y="431483"/>
                  <a:pt x="4338320" y="398463"/>
                  <a:pt x="4411980" y="373063"/>
                </a:cubicBezTo>
                <a:cubicBezTo>
                  <a:pt x="4485640" y="347663"/>
                  <a:pt x="4516438" y="319882"/>
                  <a:pt x="4655820" y="281623"/>
                </a:cubicBezTo>
                <a:cubicBezTo>
                  <a:pt x="4795202" y="243364"/>
                  <a:pt x="5091906" y="181451"/>
                  <a:pt x="5248275" y="143510"/>
                </a:cubicBezTo>
                <a:cubicBezTo>
                  <a:pt x="5404644" y="105569"/>
                  <a:pt x="5538788" y="41275"/>
                  <a:pt x="5616258" y="0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0" y="980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Evolución de las inversiones en E&amp;P en el mundo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V="1">
            <a:off x="2473200" y="3212976"/>
            <a:ext cx="0" cy="1008112"/>
          </a:xfrm>
          <a:prstGeom prst="straightConnector1">
            <a:avLst/>
          </a:prstGeom>
          <a:ln w="952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059" r="64969" b="80487"/>
          <a:stretch/>
        </p:blipFill>
        <p:spPr>
          <a:xfrm>
            <a:off x="1961820" y="2600235"/>
            <a:ext cx="1656184" cy="33011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84057" r="284" b="-655"/>
          <a:stretch/>
        </p:blipFill>
        <p:spPr>
          <a:xfrm>
            <a:off x="1176762" y="4437112"/>
            <a:ext cx="6790476" cy="86409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Conector recto de flecha 26"/>
          <p:cNvCxnSpPr/>
          <p:nvPr/>
        </p:nvCxnSpPr>
        <p:spPr>
          <a:xfrm flipV="1">
            <a:off x="6588224" y="2675893"/>
            <a:ext cx="0" cy="254461"/>
          </a:xfrm>
          <a:prstGeom prst="straightConnector1">
            <a:avLst/>
          </a:prstGeom>
          <a:ln w="952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48" t="25923" r="42700" b="64967"/>
          <a:stretch/>
        </p:blipFill>
        <p:spPr>
          <a:xfrm>
            <a:off x="4178671" y="4897289"/>
            <a:ext cx="1545457" cy="28354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32" name="Grupo 31"/>
          <p:cNvGrpSpPr/>
          <p:nvPr/>
        </p:nvGrpSpPr>
        <p:grpSpPr>
          <a:xfrm>
            <a:off x="1889760" y="1944000"/>
            <a:ext cx="6394835" cy="2565120"/>
            <a:chOff x="1889760" y="1944000"/>
            <a:chExt cx="6394835" cy="2565120"/>
          </a:xfrm>
        </p:grpSpPr>
        <p:grpSp>
          <p:nvGrpSpPr>
            <p:cNvPr id="21" name="Grupo 20"/>
            <p:cNvGrpSpPr/>
            <p:nvPr/>
          </p:nvGrpSpPr>
          <p:grpSpPr>
            <a:xfrm>
              <a:off x="3026569" y="1944000"/>
              <a:ext cx="5258026" cy="2565120"/>
              <a:chOff x="3026569" y="1439944"/>
              <a:chExt cx="5258026" cy="2565120"/>
            </a:xfrm>
          </p:grpSpPr>
          <p:grpSp>
            <p:nvGrpSpPr>
              <p:cNvPr id="6" name="Grupo 5"/>
              <p:cNvGrpSpPr/>
              <p:nvPr/>
            </p:nvGrpSpPr>
            <p:grpSpPr>
              <a:xfrm>
                <a:off x="6682990" y="1575771"/>
                <a:ext cx="1601605" cy="2429293"/>
                <a:chOff x="6682990" y="1575771"/>
                <a:chExt cx="1601605" cy="2429293"/>
              </a:xfrm>
            </p:grpSpPr>
            <p:sp>
              <p:nvSpPr>
                <p:cNvPr id="7" name="CuadroTexto 6"/>
                <p:cNvSpPr txBox="1"/>
                <p:nvPr/>
              </p:nvSpPr>
              <p:spPr>
                <a:xfrm>
                  <a:off x="7714539" y="1866017"/>
                  <a:ext cx="380422" cy="21390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700" dirty="0"/>
                    <a:t>90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80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70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60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50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40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30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20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10</a:t>
                  </a:r>
                </a:p>
                <a:p>
                  <a:endParaRPr lang="es-MX" sz="700" dirty="0"/>
                </a:p>
                <a:p>
                  <a:r>
                    <a:rPr lang="es-MX" sz="700" dirty="0"/>
                    <a:t>0</a:t>
                  </a:r>
                </a:p>
              </p:txBody>
            </p:sp>
            <p:grpSp>
              <p:nvGrpSpPr>
                <p:cNvPr id="8" name="Grupo 7"/>
                <p:cNvGrpSpPr/>
                <p:nvPr/>
              </p:nvGrpSpPr>
              <p:grpSpPr>
                <a:xfrm>
                  <a:off x="6682990" y="1575771"/>
                  <a:ext cx="1601605" cy="2365231"/>
                  <a:chOff x="6682990" y="1575771"/>
                  <a:chExt cx="1601605" cy="2365231"/>
                </a:xfrm>
              </p:grpSpPr>
              <p:grpSp>
                <p:nvGrpSpPr>
                  <p:cNvPr id="9" name="Grupo 8"/>
                  <p:cNvGrpSpPr/>
                  <p:nvPr/>
                </p:nvGrpSpPr>
                <p:grpSpPr>
                  <a:xfrm>
                    <a:off x="7637100" y="1938693"/>
                    <a:ext cx="155771" cy="2002309"/>
                    <a:chOff x="7637100" y="1662156"/>
                    <a:chExt cx="155771" cy="2287230"/>
                  </a:xfrm>
                </p:grpSpPr>
                <p:pic>
                  <p:nvPicPr>
                    <p:cNvPr id="11" name="Imagen 10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>
                              <a14:imgEffect>
                                <a14:brightnessContrast bright="-20000"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522" t="11059" r="89587" b="36888"/>
                    <a:stretch/>
                  </p:blipFill>
                  <p:spPr>
                    <a:xfrm flipH="1">
                      <a:off x="7637100" y="2105560"/>
                      <a:ext cx="154878" cy="1843826"/>
                    </a:xfrm>
                    <a:prstGeom prst="rect">
                      <a:avLst/>
                    </a:prstGeom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12" name="Imagen 11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>
                              <a14:imgEffect>
                                <a14:brightnessContrast bright="-20000"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522" t="19971" r="89587" b="44381"/>
                    <a:stretch/>
                  </p:blipFill>
                  <p:spPr>
                    <a:xfrm flipH="1">
                      <a:off x="7637993" y="1662156"/>
                      <a:ext cx="154878" cy="1291101"/>
                    </a:xfrm>
                    <a:prstGeom prst="rect">
                      <a:avLst/>
                    </a:prstGeom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</p:grpSp>
              <p:sp>
                <p:nvSpPr>
                  <p:cNvPr id="10" name="CuadroTexto 9"/>
                  <p:cNvSpPr txBox="1"/>
                  <p:nvPr/>
                </p:nvSpPr>
                <p:spPr>
                  <a:xfrm>
                    <a:off x="6682990" y="1575771"/>
                    <a:ext cx="160160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MX" sz="1200" dirty="0"/>
                      <a:t>MILLONES B/d</a:t>
                    </a:r>
                  </a:p>
                </p:txBody>
              </p:sp>
            </p:grpSp>
          </p:grpSp>
          <p:sp>
            <p:nvSpPr>
              <p:cNvPr id="19" name="CuadroTexto 18"/>
              <p:cNvSpPr txBox="1"/>
              <p:nvPr/>
            </p:nvSpPr>
            <p:spPr>
              <a:xfrm>
                <a:off x="3026569" y="1439944"/>
                <a:ext cx="44257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>
                    <a:solidFill>
                      <a:schemeClr val="bg2">
                        <a:lumMod val="25000"/>
                      </a:schemeClr>
                    </a:solidFill>
                  </a:rPr>
                  <a:t>Evolución de la </a:t>
                </a:r>
              </a:p>
              <a:p>
                <a:pPr algn="ctr"/>
                <a:r>
                  <a:rPr lang="es-MX" sz="1400" dirty="0">
                    <a:solidFill>
                      <a:schemeClr val="bg2">
                        <a:lumMod val="25000"/>
                      </a:schemeClr>
                    </a:solidFill>
                  </a:rPr>
                  <a:t>producción de petróleo</a:t>
                </a:r>
              </a:p>
            </p:txBody>
          </p:sp>
        </p:grpSp>
        <p:cxnSp>
          <p:nvCxnSpPr>
            <p:cNvPr id="30" name="Conector recto 29"/>
            <p:cNvCxnSpPr/>
            <p:nvPr/>
          </p:nvCxnSpPr>
          <p:spPr>
            <a:xfrm>
              <a:off x="1889760" y="3319200"/>
              <a:ext cx="5747340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/>
            <p:nvPr/>
          </p:nvCxnSpPr>
          <p:spPr>
            <a:xfrm>
              <a:off x="1889760" y="2462400"/>
              <a:ext cx="5747340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03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0" y="26072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La huella de la energía en la vida cotidiana</a:t>
            </a:r>
          </a:p>
        </p:txBody>
      </p:sp>
    </p:spTree>
    <p:extLst>
      <p:ext uri="{BB962C8B-B14F-4D97-AF65-F5344CB8AC3E}">
        <p14:creationId xmlns:p14="http://schemas.microsoft.com/office/powerpoint/2010/main" val="16441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98" b="32946"/>
          <a:stretch/>
        </p:blipFill>
        <p:spPr>
          <a:xfrm>
            <a:off x="12089" y="1700809"/>
            <a:ext cx="9131911" cy="4824536"/>
          </a:xfrm>
          <a:prstGeom prst="rect">
            <a:avLst/>
          </a:prstGeom>
        </p:spPr>
      </p:pic>
      <p:pic>
        <p:nvPicPr>
          <p:cNvPr id="4" name="1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10272"/>
          <a:stretch/>
        </p:blipFill>
        <p:spPr>
          <a:xfrm>
            <a:off x="368" y="1699997"/>
            <a:ext cx="9155721" cy="4825348"/>
          </a:xfrm>
          <a:prstGeom prst="rect">
            <a:avLst/>
          </a:prstGeom>
        </p:spPr>
      </p:pic>
      <p:pic>
        <p:nvPicPr>
          <p:cNvPr id="5" name="5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83"/>
          <a:stretch/>
        </p:blipFill>
        <p:spPr>
          <a:xfrm>
            <a:off x="0" y="1699997"/>
            <a:ext cx="9144000" cy="4825348"/>
          </a:xfrm>
          <a:prstGeom prst="rect">
            <a:avLst/>
          </a:prstGeom>
        </p:spPr>
      </p:pic>
      <p:grpSp>
        <p:nvGrpSpPr>
          <p:cNvPr id="6" name="10 Grupo"/>
          <p:cNvGrpSpPr/>
          <p:nvPr/>
        </p:nvGrpSpPr>
        <p:grpSpPr>
          <a:xfrm>
            <a:off x="-17509" y="1699997"/>
            <a:ext cx="9167554" cy="4825348"/>
            <a:chOff x="-23554" y="1231863"/>
            <a:chExt cx="9145512" cy="4731348"/>
          </a:xfrm>
        </p:grpSpPr>
        <p:sp>
          <p:nvSpPr>
            <p:cNvPr id="7" name="9 Rectángulo"/>
            <p:cNvSpPr/>
            <p:nvPr/>
          </p:nvSpPr>
          <p:spPr>
            <a:xfrm>
              <a:off x="-23554" y="1231863"/>
              <a:ext cx="9145512" cy="47313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8" name="6 Imagen"/>
            <p:cNvPicPr>
              <a:picLocks noChangeAspect="1"/>
            </p:cNvPicPr>
            <p:nvPr/>
          </p:nvPicPr>
          <p:blipFill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2" r="2783"/>
            <a:stretch/>
          </p:blipFill>
          <p:spPr>
            <a:xfrm>
              <a:off x="-23554" y="2347378"/>
              <a:ext cx="9145512" cy="2774643"/>
            </a:xfrm>
            <a:prstGeom prst="rect">
              <a:avLst/>
            </a:prstGeom>
          </p:spPr>
        </p:pic>
      </p:grpSp>
      <p:pic>
        <p:nvPicPr>
          <p:cNvPr id="9" name="7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9" t="13301" b="13556"/>
          <a:stretch/>
        </p:blipFill>
        <p:spPr>
          <a:xfrm>
            <a:off x="0" y="1689395"/>
            <a:ext cx="9143752" cy="4835950"/>
          </a:xfrm>
          <a:prstGeom prst="rect">
            <a:avLst/>
          </a:prstGeom>
        </p:spPr>
      </p:pic>
      <p:pic>
        <p:nvPicPr>
          <p:cNvPr id="10" name="2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8"/>
          <a:stretch/>
        </p:blipFill>
        <p:spPr>
          <a:xfrm>
            <a:off x="-17509" y="1689395"/>
            <a:ext cx="9170576" cy="4835949"/>
          </a:xfrm>
          <a:prstGeom prst="rect">
            <a:avLst/>
          </a:prstGeom>
        </p:spPr>
      </p:pic>
      <p:pic>
        <p:nvPicPr>
          <p:cNvPr id="11" name="8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16232" b="4336"/>
          <a:stretch/>
        </p:blipFill>
        <p:spPr>
          <a:xfrm>
            <a:off x="0" y="1689395"/>
            <a:ext cx="9143752" cy="483594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1190" b="20806"/>
          <a:stretch/>
        </p:blipFill>
        <p:spPr>
          <a:xfrm>
            <a:off x="-9844" y="1699392"/>
            <a:ext cx="9174451" cy="482595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" b="21265"/>
          <a:stretch/>
        </p:blipFill>
        <p:spPr>
          <a:xfrm>
            <a:off x="-11103" y="1699695"/>
            <a:ext cx="9154855" cy="4825649"/>
          </a:xfrm>
          <a:prstGeom prst="rect">
            <a:avLst/>
          </a:prstGeom>
        </p:spPr>
      </p:pic>
      <p:pic>
        <p:nvPicPr>
          <p:cNvPr id="15" name="12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18596" r="1190" b="14780"/>
          <a:stretch/>
        </p:blipFill>
        <p:spPr>
          <a:xfrm>
            <a:off x="0" y="1689696"/>
            <a:ext cx="9144000" cy="4846249"/>
          </a:xfrm>
          <a:prstGeom prst="rect">
            <a:avLst/>
          </a:prstGeom>
        </p:spPr>
      </p:pic>
      <p:pic>
        <p:nvPicPr>
          <p:cNvPr id="16" name="14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3" b="1909"/>
          <a:stretch/>
        </p:blipFill>
        <p:spPr>
          <a:xfrm>
            <a:off x="1" y="1699997"/>
            <a:ext cx="9144000" cy="483594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8"/>
          <a:stretch/>
        </p:blipFill>
        <p:spPr>
          <a:xfrm>
            <a:off x="0" y="1689395"/>
            <a:ext cx="9143752" cy="4846249"/>
          </a:xfrm>
          <a:prstGeom prst="rect">
            <a:avLst/>
          </a:prstGeom>
        </p:spPr>
      </p:pic>
      <p:pic>
        <p:nvPicPr>
          <p:cNvPr id="18" name="15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7" r="1375" b="2621"/>
          <a:stretch/>
        </p:blipFill>
        <p:spPr>
          <a:xfrm>
            <a:off x="-7029" y="1688790"/>
            <a:ext cx="9165866" cy="4846854"/>
          </a:xfrm>
          <a:prstGeom prst="rect">
            <a:avLst/>
          </a:prstGeom>
        </p:spPr>
      </p:pic>
      <p:pic>
        <p:nvPicPr>
          <p:cNvPr id="19" name="17 Imagen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2" t="-1" r="7404" b="60257"/>
          <a:stretch/>
        </p:blipFill>
        <p:spPr>
          <a:xfrm>
            <a:off x="-6046" y="1688790"/>
            <a:ext cx="9163119" cy="4846853"/>
          </a:xfrm>
          <a:prstGeom prst="rect">
            <a:avLst/>
          </a:prstGeom>
        </p:spPr>
      </p:pic>
      <p:grpSp>
        <p:nvGrpSpPr>
          <p:cNvPr id="20" name="20 Grupo"/>
          <p:cNvGrpSpPr/>
          <p:nvPr/>
        </p:nvGrpSpPr>
        <p:grpSpPr>
          <a:xfrm>
            <a:off x="0" y="1688790"/>
            <a:ext cx="9180625" cy="4857456"/>
            <a:chOff x="-1995708" y="240012"/>
            <a:chExt cx="9141487" cy="4857456"/>
          </a:xfrm>
        </p:grpSpPr>
        <p:sp>
          <p:nvSpPr>
            <p:cNvPr id="21" name="19 Rectángulo"/>
            <p:cNvSpPr/>
            <p:nvPr/>
          </p:nvSpPr>
          <p:spPr>
            <a:xfrm>
              <a:off x="-1995708" y="240012"/>
              <a:ext cx="9141487" cy="48574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2" name="18 Imagen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5180" y="773832"/>
              <a:ext cx="7672009" cy="4315505"/>
            </a:xfrm>
            <a:prstGeom prst="rect">
              <a:avLst/>
            </a:prstGeom>
          </p:spPr>
        </p:pic>
      </p:grpSp>
      <p:sp>
        <p:nvSpPr>
          <p:cNvPr id="23" name="CuadroTexto 22"/>
          <p:cNvSpPr txBox="1"/>
          <p:nvPr/>
        </p:nvSpPr>
        <p:spPr>
          <a:xfrm>
            <a:off x="0" y="980728"/>
            <a:ext cx="9144000" cy="461665"/>
          </a:xfrm>
          <a:prstGeom prst="rect">
            <a:avLst/>
          </a:prstGeom>
          <a:solidFill>
            <a:schemeClr val="accent3">
              <a:lumMod val="5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PETRÓLEO Y SISTEMA AGROALIMENTARIO</a:t>
            </a:r>
          </a:p>
        </p:txBody>
      </p:sp>
    </p:spTree>
    <p:extLst>
      <p:ext uri="{BB962C8B-B14F-4D97-AF65-F5344CB8AC3E}">
        <p14:creationId xmlns:p14="http://schemas.microsoft.com/office/powerpoint/2010/main" val="27337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4 CuadroTexto"/>
          <p:cNvSpPr txBox="1"/>
          <p:nvPr/>
        </p:nvSpPr>
        <p:spPr>
          <a:xfrm>
            <a:off x="4932040" y="350100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90000"/>
                  </a:schemeClr>
                </a:solidFill>
              </a:rPr>
              <a:t>1 HP = 745 WATTS</a:t>
            </a:r>
          </a:p>
        </p:txBody>
      </p:sp>
      <p:sp>
        <p:nvSpPr>
          <p:cNvPr id="26" name="5 CuadroTexto"/>
          <p:cNvSpPr txBox="1"/>
          <p:nvPr/>
        </p:nvSpPr>
        <p:spPr>
          <a:xfrm>
            <a:off x="4209132" y="4359295"/>
            <a:ext cx="43204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MX" sz="2400" dirty="0">
                <a:solidFill>
                  <a:schemeClr val="bg2">
                    <a:lumMod val="90000"/>
                  </a:schemeClr>
                </a:solidFill>
              </a:rPr>
              <a:t>76,735 WATTS</a:t>
            </a:r>
          </a:p>
          <a:p>
            <a:pPr algn="ctr"/>
            <a:r>
              <a:rPr lang="es-MX" sz="4000" b="1" dirty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MX" sz="5400" b="1" dirty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76 Kilowatts</a:t>
            </a:r>
            <a:endParaRPr lang="es-MX" sz="5400" b="1" dirty="0">
              <a:solidFill>
                <a:schemeClr val="bg2">
                  <a:lumMod val="9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9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16668"/>
            <a:ext cx="4104456" cy="2998355"/>
          </a:xfrm>
          <a:prstGeom prst="rect">
            <a:avLst/>
          </a:prstGeom>
          <a:effectLst>
            <a:outerShdw blurRad="228600" dist="190500" dir="2700000" algn="tl" rotWithShape="0">
              <a:prstClr val="black">
                <a:alpha val="81000"/>
              </a:prstClr>
            </a:outerShdw>
          </a:effectLst>
        </p:spPr>
      </p:pic>
      <p:sp>
        <p:nvSpPr>
          <p:cNvPr id="29" name="5 CuadroTexto"/>
          <p:cNvSpPr txBox="1"/>
          <p:nvPr/>
        </p:nvSpPr>
        <p:spPr>
          <a:xfrm>
            <a:off x="5364088" y="2761902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2">
                    <a:lumMod val="90000"/>
                  </a:schemeClr>
                </a:solidFill>
              </a:rPr>
              <a:t>103  H P</a:t>
            </a:r>
            <a:endParaRPr lang="es-MX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980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La huella de la energía en la vida cotidiana</a:t>
            </a:r>
          </a:p>
        </p:txBody>
      </p:sp>
    </p:spTree>
    <p:extLst>
      <p:ext uri="{BB962C8B-B14F-4D97-AF65-F5344CB8AC3E}">
        <p14:creationId xmlns:p14="http://schemas.microsoft.com/office/powerpoint/2010/main" val="42142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4" t="9606" r="35840" b="3342"/>
          <a:stretch/>
        </p:blipFill>
        <p:spPr>
          <a:xfrm>
            <a:off x="971600" y="1928143"/>
            <a:ext cx="3168352" cy="3727473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3" name="2 CuadroTexto"/>
          <p:cNvSpPr txBox="1"/>
          <p:nvPr/>
        </p:nvSpPr>
        <p:spPr>
          <a:xfrm>
            <a:off x="6444208" y="2004516"/>
            <a:ext cx="187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=   500 watts</a:t>
            </a:r>
          </a:p>
          <a:p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= 1000 watts</a:t>
            </a:r>
          </a:p>
          <a:p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=   400 watts</a:t>
            </a:r>
          </a:p>
          <a:p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= 3000 watts</a:t>
            </a:r>
          </a:p>
          <a:p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= 1000 watts</a:t>
            </a:r>
          </a:p>
          <a:p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=   100 watts</a:t>
            </a:r>
          </a:p>
          <a:p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=   100 watts</a:t>
            </a:r>
          </a:p>
          <a:p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=   150 watts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923928" y="2003288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Refrigerador </a:t>
            </a:r>
          </a:p>
          <a:p>
            <a:pPr algn="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Estufa</a:t>
            </a:r>
          </a:p>
          <a:p>
            <a:pPr algn="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Lavadora        </a:t>
            </a:r>
          </a:p>
          <a:p>
            <a:pPr algn="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3 climas</a:t>
            </a:r>
          </a:p>
          <a:p>
            <a:pPr algn="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Plancha</a:t>
            </a:r>
          </a:p>
          <a:p>
            <a:pPr algn="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2 Televisores</a:t>
            </a:r>
          </a:p>
          <a:p>
            <a:pPr algn="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10 focos</a:t>
            </a:r>
          </a:p>
          <a:p>
            <a:pPr algn="r"/>
            <a:r>
              <a:rPr lang="es-MX" b="1" dirty="0">
                <a:solidFill>
                  <a:schemeClr val="bg2">
                    <a:lumMod val="90000"/>
                  </a:schemeClr>
                </a:solidFill>
              </a:rPr>
              <a:t>3 Computadoras</a:t>
            </a:r>
          </a:p>
        </p:txBody>
      </p:sp>
      <p:sp>
        <p:nvSpPr>
          <p:cNvPr id="5" name="5 CuadroTexto"/>
          <p:cNvSpPr txBox="1"/>
          <p:nvPr/>
        </p:nvSpPr>
        <p:spPr>
          <a:xfrm>
            <a:off x="4818042" y="4452788"/>
            <a:ext cx="3498374" cy="2000548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MX" sz="2800" b="1" dirty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7,000 WATTS</a:t>
            </a:r>
          </a:p>
          <a:p>
            <a:pPr algn="ctr"/>
            <a:endParaRPr lang="es-MX" sz="2800" b="1" dirty="0">
              <a:solidFill>
                <a:schemeClr val="bg2">
                  <a:lumMod val="90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MX" sz="4000" b="1" dirty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MX" sz="4800" dirty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7 Kilowatts</a:t>
            </a:r>
            <a:endParaRPr lang="es-MX" sz="4800" dirty="0">
              <a:solidFill>
                <a:schemeClr val="bg2">
                  <a:lumMod val="9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9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980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La huella de la energía en la vida cotidiana</a:t>
            </a:r>
          </a:p>
        </p:txBody>
      </p:sp>
    </p:spTree>
    <p:extLst>
      <p:ext uri="{BB962C8B-B14F-4D97-AF65-F5344CB8AC3E}">
        <p14:creationId xmlns:p14="http://schemas.microsoft.com/office/powerpoint/2010/main" val="9362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4" t="9606" r="35840" b="3342"/>
          <a:stretch/>
        </p:blipFill>
        <p:spPr>
          <a:xfrm>
            <a:off x="4932040" y="1806702"/>
            <a:ext cx="3888432" cy="4574626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3" name="5 CuadroTexto"/>
          <p:cNvSpPr txBox="1"/>
          <p:nvPr/>
        </p:nvSpPr>
        <p:spPr>
          <a:xfrm>
            <a:off x="611560" y="2056610"/>
            <a:ext cx="43204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103  H P </a:t>
            </a:r>
          </a:p>
          <a:p>
            <a:pPr algn="ctr"/>
            <a:r>
              <a:rPr lang="es-MX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76 Kilowatts</a:t>
            </a:r>
            <a:endParaRPr lang="es-MX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20 CuadroTexto"/>
          <p:cNvSpPr txBox="1"/>
          <p:nvPr/>
        </p:nvSpPr>
        <p:spPr>
          <a:xfrm>
            <a:off x="4355976" y="3777251"/>
            <a:ext cx="816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=</a:t>
            </a:r>
            <a:endParaRPr lang="es-MX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5 CuadroTexto"/>
          <p:cNvSpPr txBox="1"/>
          <p:nvPr/>
        </p:nvSpPr>
        <p:spPr>
          <a:xfrm>
            <a:off x="6108735" y="3356236"/>
            <a:ext cx="15489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10</a:t>
            </a:r>
            <a:endParaRPr lang="es-MX" sz="2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36730"/>
            <a:ext cx="3450018" cy="2520280"/>
          </a:xfrm>
          <a:prstGeom prst="rect">
            <a:avLst/>
          </a:prstGeom>
          <a:effectLst>
            <a:outerShdw blurRad="228600" dist="190500" dir="2700000" algn="tl" rotWithShape="0">
              <a:prstClr val="black">
                <a:alpha val="81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0" y="3356647"/>
            <a:ext cx="3720695" cy="2080445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0" y="980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La huella de la energía en la vida cotidiana</a:t>
            </a:r>
          </a:p>
        </p:txBody>
      </p:sp>
    </p:spTree>
    <p:extLst>
      <p:ext uri="{BB962C8B-B14F-4D97-AF65-F5344CB8AC3E}">
        <p14:creationId xmlns:p14="http://schemas.microsoft.com/office/powerpoint/2010/main" val="4128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4" t="9606" r="35840" b="3342"/>
          <a:stretch/>
        </p:blipFill>
        <p:spPr>
          <a:xfrm>
            <a:off x="5172631" y="2154233"/>
            <a:ext cx="3085765" cy="3630312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31" y="2852936"/>
            <a:ext cx="5096472" cy="3384376"/>
          </a:xfrm>
          <a:prstGeom prst="rect">
            <a:avLst/>
          </a:prstGeom>
        </p:spPr>
      </p:pic>
      <p:sp>
        <p:nvSpPr>
          <p:cNvPr id="4" name="5 CuadroTexto"/>
          <p:cNvSpPr txBox="1"/>
          <p:nvPr/>
        </p:nvSpPr>
        <p:spPr>
          <a:xfrm>
            <a:off x="731856" y="1850057"/>
            <a:ext cx="43204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420  H P </a:t>
            </a:r>
          </a:p>
          <a:p>
            <a:pPr algn="ctr"/>
            <a:r>
              <a:rPr lang="es-MX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320 Kilowatts</a:t>
            </a:r>
            <a:endParaRPr lang="es-MX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20 CuadroTexto"/>
          <p:cNvSpPr txBox="1"/>
          <p:nvPr/>
        </p:nvSpPr>
        <p:spPr>
          <a:xfrm>
            <a:off x="4764303" y="3266400"/>
            <a:ext cx="816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=</a:t>
            </a:r>
            <a:endParaRPr lang="es-MX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012160" y="2989401"/>
            <a:ext cx="15489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50</a:t>
            </a:r>
            <a:endParaRPr lang="es-MX" sz="2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980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La huella de la energía en la vida cotidiana</a:t>
            </a:r>
          </a:p>
        </p:txBody>
      </p:sp>
    </p:spTree>
    <p:extLst>
      <p:ext uri="{BB962C8B-B14F-4D97-AF65-F5344CB8AC3E}">
        <p14:creationId xmlns:p14="http://schemas.microsoft.com/office/powerpoint/2010/main" val="42774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"/>
          <a:stretch/>
        </p:blipFill>
        <p:spPr>
          <a:xfrm>
            <a:off x="0" y="743090"/>
            <a:ext cx="9144000" cy="57990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22" y="2196000"/>
            <a:ext cx="752074" cy="104711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40954"/>
            <a:ext cx="1085269" cy="15110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02" y="1513040"/>
            <a:ext cx="1248965" cy="173894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11" y="2081927"/>
            <a:ext cx="782299" cy="10892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3" y="1596747"/>
            <a:ext cx="1224136" cy="17043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"/>
          <a:stretch/>
        </p:blipFill>
        <p:spPr>
          <a:xfrm>
            <a:off x="-1" y="743090"/>
            <a:ext cx="9144001" cy="57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CuadroTexto"/>
          <p:cNvSpPr txBox="1"/>
          <p:nvPr/>
        </p:nvSpPr>
        <p:spPr>
          <a:xfrm>
            <a:off x="251520" y="838454"/>
            <a:ext cx="46085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1,100 millones </a:t>
            </a:r>
          </a:p>
          <a:p>
            <a:pPr algn="ctr"/>
            <a:r>
              <a:rPr lang="es-MX" sz="24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autos en el mundo</a:t>
            </a:r>
            <a:endParaRPr lang="es-MX" sz="24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15 CuadroTexto"/>
          <p:cNvSpPr txBox="1"/>
          <p:nvPr/>
        </p:nvSpPr>
        <p:spPr>
          <a:xfrm>
            <a:off x="4547433" y="2379204"/>
            <a:ext cx="816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=</a:t>
            </a:r>
            <a:endParaRPr lang="es-MX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" name="19 Imagen"/>
          <p:cNvPicPr>
            <a:picLocks noChangeAspect="1"/>
          </p:cNvPicPr>
          <p:nvPr/>
        </p:nvPicPr>
        <p:blipFill>
          <a:blip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5" y="4005064"/>
            <a:ext cx="2016223" cy="2513179"/>
          </a:xfrm>
          <a:prstGeom prst="rect">
            <a:avLst/>
          </a:prstGeom>
        </p:spPr>
      </p:pic>
      <p:pic>
        <p:nvPicPr>
          <p:cNvPr id="5" name="18 Imagen"/>
          <p:cNvPicPr>
            <a:picLocks noChangeAspect="1"/>
          </p:cNvPicPr>
          <p:nvPr/>
        </p:nvPicPr>
        <p:blipFill>
          <a:blip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1" y="4005064"/>
            <a:ext cx="2016223" cy="2513179"/>
          </a:xfrm>
          <a:prstGeom prst="rect">
            <a:avLst/>
          </a:prstGeom>
        </p:spPr>
      </p:pic>
      <p:pic>
        <p:nvPicPr>
          <p:cNvPr id="6" name="17 Imagen"/>
          <p:cNvPicPr>
            <a:picLocks noChangeAspect="1"/>
          </p:cNvPicPr>
          <p:nvPr/>
        </p:nvPicPr>
        <p:blipFill>
          <a:blip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3889" y="4005064"/>
            <a:ext cx="2016223" cy="2513179"/>
          </a:xfrm>
          <a:prstGeom prst="rect">
            <a:avLst/>
          </a:prstGeom>
        </p:spPr>
      </p:pic>
      <p:pic>
        <p:nvPicPr>
          <p:cNvPr id="7" name="16 Imagen"/>
          <p:cNvPicPr>
            <a:picLocks noChangeAspect="1"/>
          </p:cNvPicPr>
          <p:nvPr/>
        </p:nvPicPr>
        <p:blipFill>
          <a:blip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7785" y="4005064"/>
            <a:ext cx="2016223" cy="2513179"/>
          </a:xfrm>
          <a:prstGeom prst="rect">
            <a:avLst/>
          </a:prstGeom>
        </p:spPr>
      </p:pic>
      <p:grpSp>
        <p:nvGrpSpPr>
          <p:cNvPr id="8" name="14 Grupo"/>
          <p:cNvGrpSpPr/>
          <p:nvPr/>
        </p:nvGrpSpPr>
        <p:grpSpPr>
          <a:xfrm>
            <a:off x="1835696" y="4012165"/>
            <a:ext cx="6984776" cy="2513179"/>
            <a:chOff x="3418525" y="5138159"/>
            <a:chExt cx="6984776" cy="2513179"/>
          </a:xfrm>
        </p:grpSpPr>
        <p:pic>
          <p:nvPicPr>
            <p:cNvPr id="9" name="1 Imagen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525" y="5138159"/>
              <a:ext cx="2016224" cy="2513179"/>
            </a:xfrm>
            <a:prstGeom prst="rect">
              <a:avLst/>
            </a:prstGeom>
          </p:spPr>
        </p:pic>
        <p:sp>
          <p:nvSpPr>
            <p:cNvPr id="10" name="13 CuadroTexto"/>
            <p:cNvSpPr txBox="1"/>
            <p:nvPr/>
          </p:nvSpPr>
          <p:spPr>
            <a:xfrm>
              <a:off x="3671061" y="5419090"/>
              <a:ext cx="6732240" cy="1477328"/>
            </a:xfrm>
            <a:prstGeom prst="rect">
              <a:avLst/>
            </a:prstGeom>
            <a:noFill/>
            <a:effectLst>
              <a:outerShdw blurRad="88900" dist="38100" dir="2700000" algn="tl" rotWithShape="0">
                <a:prstClr val="black">
                  <a:alpha val="57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000" b="1" dirty="0">
                  <a:solidFill>
                    <a:schemeClr val="bg2">
                      <a:lumMod val="90000"/>
                    </a:schemeClr>
                  </a:solidFill>
                  <a:latin typeface="Arial Narrow" panose="020B0606020202030204" pitchFamily="34" charset="0"/>
                </a:rPr>
                <a:t>Existen   </a:t>
              </a:r>
              <a:r>
                <a:rPr lang="es-MX" sz="6000" b="1" dirty="0">
                  <a:solidFill>
                    <a:schemeClr val="bg2">
                      <a:lumMod val="90000"/>
                    </a:schemeClr>
                  </a:solidFill>
                  <a:latin typeface="Arial Narrow" panose="020B0606020202030204" pitchFamily="34" charset="0"/>
                </a:rPr>
                <a:t>2,000 millones </a:t>
              </a:r>
            </a:p>
            <a:p>
              <a:pPr algn="ctr"/>
              <a:r>
                <a:rPr lang="es-MX" sz="3000" b="1" dirty="0">
                  <a:solidFill>
                    <a:schemeClr val="bg2">
                      <a:lumMod val="90000"/>
                    </a:schemeClr>
                  </a:solidFill>
                  <a:latin typeface="Arial Narrow" panose="020B0606020202030204" pitchFamily="34" charset="0"/>
                </a:rPr>
                <a:t>Casas en el mundo</a:t>
              </a:r>
              <a:endParaRPr lang="es-MX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788024" y="836712"/>
            <a:ext cx="4032448" cy="3254240"/>
            <a:chOff x="4788024" y="836712"/>
            <a:chExt cx="4032448" cy="3254240"/>
          </a:xfrm>
        </p:grpSpPr>
        <p:sp>
          <p:nvSpPr>
            <p:cNvPr id="12" name="11 CuadroTexto"/>
            <p:cNvSpPr txBox="1"/>
            <p:nvPr/>
          </p:nvSpPr>
          <p:spPr>
            <a:xfrm>
              <a:off x="4788024" y="836712"/>
              <a:ext cx="403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600" b="1" dirty="0">
                  <a:solidFill>
                    <a:schemeClr val="bg2">
                      <a:lumMod val="90000"/>
                    </a:schemeClr>
                  </a:solidFill>
                  <a:latin typeface="Arial Narrow" panose="020B0606020202030204" pitchFamily="34" charset="0"/>
                </a:rPr>
                <a:t>11,000 millones</a:t>
              </a:r>
              <a:endParaRPr lang="es-MX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pic>
          <p:nvPicPr>
            <p:cNvPr id="13" name="1 Imagen"/>
            <p:cNvPicPr>
              <a:picLocks noChangeAspect="1"/>
            </p:cNvPicPr>
            <p:nvPr/>
          </p:nvPicPr>
          <p:blipFill rotWithShape="1">
            <a:blip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4" t="9606" r="35840" b="3342"/>
            <a:stretch/>
          </p:blipFill>
          <p:spPr>
            <a:xfrm>
              <a:off x="5702426" y="1346851"/>
              <a:ext cx="2332486" cy="2744101"/>
            </a:xfrm>
            <a:prstGeom prst="rect">
              <a:avLst/>
            </a:prstGeom>
            <a:effectLst>
              <a:softEdge rad="228600"/>
            </a:effectLst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6" y="1691131"/>
            <a:ext cx="2875194" cy="2100364"/>
          </a:xfrm>
          <a:prstGeom prst="rect">
            <a:avLst/>
          </a:prstGeom>
          <a:effectLst>
            <a:outerShdw blurRad="228600" dist="190500" dir="2700000" algn="tl" rotWithShape="0">
              <a:prstClr val="black">
                <a:alpha val="8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71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10101" r="7255" b="1201"/>
          <a:stretch/>
        </p:blipFill>
        <p:spPr>
          <a:xfrm>
            <a:off x="-16148" y="743090"/>
            <a:ext cx="9160148" cy="5799033"/>
          </a:xfrm>
          <a:prstGeom prst="rect">
            <a:avLst/>
          </a:prstGeom>
        </p:spPr>
      </p:pic>
      <p:sp>
        <p:nvSpPr>
          <p:cNvPr id="16" name="20 CuadroTexto"/>
          <p:cNvSpPr txBox="1"/>
          <p:nvPr/>
        </p:nvSpPr>
        <p:spPr>
          <a:xfrm>
            <a:off x="-16148" y="1894180"/>
            <a:ext cx="9160148" cy="3354765"/>
          </a:xfrm>
          <a:prstGeom prst="rect">
            <a:avLst/>
          </a:prstGeom>
          <a:solidFill>
            <a:schemeClr val="tx1">
              <a:alpha val="43000"/>
            </a:schemeClr>
          </a:solidFill>
          <a:effectLst>
            <a:outerShdw blurRad="88900" dist="63500" dir="2700000" algn="tl" rotWithShape="0">
              <a:prstClr val="black">
                <a:alpha val="7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s-MX" sz="10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s-MX" sz="3600" dirty="0">
                <a:solidFill>
                  <a:schemeClr val="bg2">
                    <a:lumMod val="75000"/>
                  </a:schemeClr>
                </a:solidFill>
              </a:rPr>
              <a:t>CADA AÑO</a:t>
            </a:r>
          </a:p>
          <a:p>
            <a:pPr algn="ctr"/>
            <a:r>
              <a:rPr lang="es-MX" sz="3600" dirty="0">
                <a:solidFill>
                  <a:schemeClr val="bg2">
                    <a:lumMod val="75000"/>
                  </a:schemeClr>
                </a:solidFill>
              </a:rPr>
              <a:t>SE VENDEN</a:t>
            </a:r>
          </a:p>
          <a:p>
            <a:pPr algn="ctr"/>
            <a:r>
              <a:rPr lang="es-MX" sz="4800" b="1" dirty="0">
                <a:solidFill>
                  <a:schemeClr val="bg2">
                    <a:lumMod val="90000"/>
                  </a:schemeClr>
                </a:solidFill>
              </a:rPr>
              <a:t>90 MILLONES</a:t>
            </a:r>
          </a:p>
          <a:p>
            <a:pPr algn="ctr"/>
            <a:r>
              <a:rPr lang="es-MX" sz="3600" dirty="0">
                <a:solidFill>
                  <a:schemeClr val="bg2">
                    <a:lumMod val="75000"/>
                  </a:schemeClr>
                </a:solidFill>
              </a:rPr>
              <a:t>DE AUTOS</a:t>
            </a:r>
          </a:p>
          <a:p>
            <a:pPr algn="ctr"/>
            <a:r>
              <a:rPr lang="es-MX" sz="3600" dirty="0">
                <a:solidFill>
                  <a:schemeClr val="bg2">
                    <a:lumMod val="75000"/>
                  </a:schemeClr>
                </a:solidFill>
              </a:rPr>
              <a:t>EN TODO EL  MUNDO</a:t>
            </a:r>
          </a:p>
          <a:p>
            <a:pPr algn="ctr"/>
            <a:r>
              <a:rPr lang="es-MX" sz="10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8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CuadroTexto"/>
          <p:cNvSpPr txBox="1"/>
          <p:nvPr/>
        </p:nvSpPr>
        <p:spPr>
          <a:xfrm>
            <a:off x="2447764" y="1340768"/>
            <a:ext cx="4248472" cy="34624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Contenido:</a:t>
            </a:r>
          </a:p>
          <a:p>
            <a:pPr>
              <a:lnSpc>
                <a:spcPct val="150000"/>
              </a:lnSpc>
            </a:pPr>
            <a:endParaRPr lang="es-MX" sz="8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Energía y Sociedad; grandes tendencias</a:t>
            </a:r>
            <a:r>
              <a:rPr lang="es-MX" sz="1600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Revisión de la experiencia mundial en programas energéticos basados en fuentes renovables.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El sector energético de México.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Análisis de 3 Modelos energéticos posibles para México.</a:t>
            </a:r>
          </a:p>
        </p:txBody>
      </p:sp>
    </p:spTree>
    <p:extLst>
      <p:ext uri="{BB962C8B-B14F-4D97-AF65-F5344CB8AC3E}">
        <p14:creationId xmlns:p14="http://schemas.microsoft.com/office/powerpoint/2010/main" val="28634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-1" y="52292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18% </a:t>
            </a:r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del consumo de energía primaria </a:t>
            </a:r>
          </a:p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será abastecido con renovables en </a:t>
            </a:r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2020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/>
          <a:srcRect l="6279" t="35235" r="16240" b="10625"/>
          <a:stretch/>
        </p:blipFill>
        <p:spPr>
          <a:xfrm>
            <a:off x="1331640" y="2132856"/>
            <a:ext cx="6480720" cy="2545996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556413"/>
            <a:ext cx="6756477" cy="4722496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745882" cy="4722117"/>
          </a:xfrm>
          <a:prstGeom prst="rect">
            <a:avLst/>
          </a:prstGeom>
          <a:effectLst/>
        </p:spPr>
      </p:pic>
      <p:sp>
        <p:nvSpPr>
          <p:cNvPr id="6" name="CuadroTexto 5"/>
          <p:cNvSpPr txBox="1"/>
          <p:nvPr/>
        </p:nvSpPr>
        <p:spPr>
          <a:xfrm>
            <a:off x="0" y="980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25000"/>
                  </a:schemeClr>
                </a:solidFill>
              </a:rPr>
              <a:t>Programa de Energía de Alemania 2000</a:t>
            </a:r>
          </a:p>
        </p:txBody>
      </p:sp>
    </p:spTree>
    <p:extLst>
      <p:ext uri="{BB962C8B-B14F-4D97-AF65-F5344CB8AC3E}">
        <p14:creationId xmlns:p14="http://schemas.microsoft.com/office/powerpoint/2010/main" val="335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505394" cy="459745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cxnSp>
        <p:nvCxnSpPr>
          <p:cNvPr id="9" name="Conector recto 8"/>
          <p:cNvCxnSpPr/>
          <p:nvPr/>
        </p:nvCxnSpPr>
        <p:spPr>
          <a:xfrm>
            <a:off x="2195736" y="4003556"/>
            <a:ext cx="4871870" cy="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6684906" y="4003556"/>
            <a:ext cx="407374" cy="1440160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/>
              <a:t>47%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684906" y="2420888"/>
            <a:ext cx="407374" cy="1582668"/>
          </a:xfrm>
          <a:prstGeom prst="rect">
            <a:avLst/>
          </a:prstGeom>
          <a:solidFill>
            <a:srgbClr val="00B05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/>
              <a:t>53%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505394" cy="4597452"/>
          </a:xfrm>
          <a:prstGeom prst="rect">
            <a:avLst/>
          </a:prstGeom>
          <a:effectLst/>
        </p:spPr>
      </p:pic>
      <p:sp>
        <p:nvSpPr>
          <p:cNvPr id="7" name="Rectángulo 6"/>
          <p:cNvSpPr/>
          <p:nvPr/>
        </p:nvSpPr>
        <p:spPr>
          <a:xfrm>
            <a:off x="6660232" y="3474000"/>
            <a:ext cx="360040" cy="1836000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/>
              <a:t>67%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660008" y="2661112"/>
            <a:ext cx="360040" cy="812888"/>
          </a:xfrm>
          <a:prstGeom prst="rect">
            <a:avLst/>
          </a:prstGeom>
          <a:solidFill>
            <a:srgbClr val="00B05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/>
              <a:t>29%</a:t>
            </a:r>
          </a:p>
        </p:txBody>
      </p:sp>
    </p:spTree>
    <p:extLst>
      <p:ext uri="{BB962C8B-B14F-4D97-AF65-F5344CB8AC3E}">
        <p14:creationId xmlns:p14="http://schemas.microsoft.com/office/powerpoint/2010/main" val="29467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2776"/>
            <a:ext cx="2640528" cy="4152280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594"/>
            <a:ext cx="6113735" cy="4320661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9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4190" r="10001" b="12000"/>
          <a:stretch/>
        </p:blipFill>
        <p:spPr>
          <a:xfrm>
            <a:off x="1475656" y="1556792"/>
            <a:ext cx="6113735" cy="4320660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r="29604"/>
          <a:stretch/>
        </p:blipFill>
        <p:spPr>
          <a:xfrm>
            <a:off x="1475656" y="1572816"/>
            <a:ext cx="6113736" cy="432066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1475655" y="1556792"/>
            <a:ext cx="6113737" cy="4320663"/>
            <a:chOff x="1547661" y="1412590"/>
            <a:chExt cx="6113737" cy="432066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11259" t="22639" r="34504" b="12393"/>
            <a:stretch/>
          </p:blipFill>
          <p:spPr>
            <a:xfrm>
              <a:off x="1547661" y="1412590"/>
              <a:ext cx="6113737" cy="4320663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3624012" y="2276872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Nord </a:t>
              </a:r>
              <a:r>
                <a:rPr lang="es-MX" b="1" dirty="0" err="1"/>
                <a:t>Stream</a:t>
              </a:r>
              <a:r>
                <a:rPr lang="es-MX" b="1" dirty="0"/>
                <a:t> 2 </a:t>
              </a:r>
            </a:p>
            <a:p>
              <a:r>
                <a:rPr lang="es-MX" b="1" dirty="0"/>
                <a:t>pipeline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9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9" t="4584" r="34817" b="16572"/>
          <a:stretch/>
        </p:blipFill>
        <p:spPr>
          <a:xfrm>
            <a:off x="4067944" y="1478565"/>
            <a:ext cx="4320480" cy="4206889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8565"/>
            <a:ext cx="2935894" cy="4206889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71686"/>
            <a:ext cx="8189615" cy="4505586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12" name="Grupo 11"/>
          <p:cNvGrpSpPr/>
          <p:nvPr/>
        </p:nvGrpSpPr>
        <p:grpSpPr>
          <a:xfrm>
            <a:off x="1115616" y="3140968"/>
            <a:ext cx="6408712" cy="307777"/>
            <a:chOff x="1043608" y="3140968"/>
            <a:chExt cx="6408712" cy="307777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1043608" y="3429000"/>
              <a:ext cx="6408712" cy="0"/>
            </a:xfrm>
            <a:prstGeom prst="line">
              <a:avLst/>
            </a:prstGeom>
            <a:ln w="15875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adroTexto 9"/>
            <p:cNvSpPr txBox="1"/>
            <p:nvPr/>
          </p:nvSpPr>
          <p:spPr>
            <a:xfrm>
              <a:off x="2627784" y="3140968"/>
              <a:ext cx="4248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chemeClr val="bg2">
                      <a:lumMod val="25000"/>
                    </a:schemeClr>
                  </a:solidFill>
                </a:rPr>
                <a:t>Límite impuesto por Merkel 2.8</a:t>
              </a: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9"/>
          <a:stretch/>
        </p:blipFill>
        <p:spPr>
          <a:xfrm>
            <a:off x="244779" y="978173"/>
            <a:ext cx="8556141" cy="5187131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" b="11410"/>
          <a:stretch/>
        </p:blipFill>
        <p:spPr>
          <a:xfrm>
            <a:off x="244778" y="978173"/>
            <a:ext cx="8556142" cy="518713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076056" y="4005064"/>
            <a:ext cx="115212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09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2736"/>
            <a:ext cx="4464496" cy="5021709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cxnSp>
        <p:nvCxnSpPr>
          <p:cNvPr id="9" name="Conector recto 8"/>
          <p:cNvCxnSpPr/>
          <p:nvPr/>
        </p:nvCxnSpPr>
        <p:spPr>
          <a:xfrm>
            <a:off x="-344259" y="10900692"/>
            <a:ext cx="292069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-1942995" y="11116716"/>
            <a:ext cx="347094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7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>
            <a:off x="-344259" y="10900692"/>
            <a:ext cx="292069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-1942995" y="11116716"/>
            <a:ext cx="347094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 rotWithShape="1">
          <a:blip/>
          <a:srcRect l="6280" t="3735" r="10706" b="7672"/>
          <a:stretch/>
        </p:blipFill>
        <p:spPr>
          <a:xfrm>
            <a:off x="971600" y="1320827"/>
            <a:ext cx="7324371" cy="439462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/>
          <a:srcRect l="18454" t="17517" r="15688" b="13067"/>
          <a:stretch/>
        </p:blipFill>
        <p:spPr>
          <a:xfrm>
            <a:off x="971600" y="1320827"/>
            <a:ext cx="7324371" cy="43941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344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/>
          <a:stretch/>
        </p:blipFill>
        <p:spPr>
          <a:xfrm>
            <a:off x="-36512" y="745200"/>
            <a:ext cx="9180512" cy="57969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17395"/>
          <a:stretch/>
        </p:blipFill>
        <p:spPr>
          <a:xfrm>
            <a:off x="-36512" y="745200"/>
            <a:ext cx="8870557" cy="5796924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-6" y="745199"/>
            <a:ext cx="9144006" cy="5796925"/>
            <a:chOff x="-6" y="745199"/>
            <a:chExt cx="9144006" cy="662826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" b="11241"/>
            <a:stretch/>
          </p:blipFill>
          <p:spPr>
            <a:xfrm>
              <a:off x="0" y="745199"/>
              <a:ext cx="9144000" cy="6628258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9" t="-821"/>
            <a:stretch/>
          </p:blipFill>
          <p:spPr>
            <a:xfrm flipH="1">
              <a:off x="4211960" y="1096840"/>
              <a:ext cx="4896544" cy="5763425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9" t="-1684"/>
            <a:stretch/>
          </p:blipFill>
          <p:spPr>
            <a:xfrm flipH="1">
              <a:off x="3563888" y="2221882"/>
              <a:ext cx="3421767" cy="406204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9" t="-1684"/>
            <a:stretch/>
          </p:blipFill>
          <p:spPr>
            <a:xfrm flipH="1">
              <a:off x="5487452" y="3787348"/>
              <a:ext cx="2033699" cy="2414240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 rot="10800000">
              <a:off x="-6" y="5517232"/>
              <a:ext cx="9144006" cy="1856227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0244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1"/>
          <a:stretch/>
        </p:blipFill>
        <p:spPr>
          <a:xfrm>
            <a:off x="935596" y="1772816"/>
            <a:ext cx="7416824" cy="344573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7" name="Forma libre 6"/>
          <p:cNvSpPr/>
          <p:nvPr/>
        </p:nvSpPr>
        <p:spPr>
          <a:xfrm>
            <a:off x="2478596" y="2916807"/>
            <a:ext cx="1447800" cy="2133600"/>
          </a:xfrm>
          <a:custGeom>
            <a:avLst/>
            <a:gdLst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63600 w 1447800"/>
              <a:gd name="connsiteY6" fmla="*/ 2025650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58900 w 1447800"/>
              <a:gd name="connsiteY9" fmla="*/ 1504950 h 2146300"/>
              <a:gd name="connsiteX10" fmla="*/ 143510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6350 w 1447800"/>
              <a:gd name="connsiteY13" fmla="*/ 520700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63600 w 1447800"/>
              <a:gd name="connsiteY6" fmla="*/ 2025650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58900 w 1447800"/>
              <a:gd name="connsiteY9" fmla="*/ 1504950 h 2146300"/>
              <a:gd name="connsiteX10" fmla="*/ 143510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85825 w 1447800"/>
              <a:gd name="connsiteY6" fmla="*/ 2028825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58900 w 1447800"/>
              <a:gd name="connsiteY9" fmla="*/ 1504950 h 2146300"/>
              <a:gd name="connsiteX10" fmla="*/ 143510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85825 w 1447800"/>
              <a:gd name="connsiteY6" fmla="*/ 2028825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65250 w 1447800"/>
              <a:gd name="connsiteY9" fmla="*/ 1504950 h 2146300"/>
              <a:gd name="connsiteX10" fmla="*/ 143510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85825 w 1447800"/>
              <a:gd name="connsiteY6" fmla="*/ 2028825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65250 w 1447800"/>
              <a:gd name="connsiteY9" fmla="*/ 1504950 h 2146300"/>
              <a:gd name="connsiteX10" fmla="*/ 144145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7800 w 1447800"/>
              <a:gd name="connsiteY3" fmla="*/ 2130425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85825 w 1447800"/>
              <a:gd name="connsiteY6" fmla="*/ 2028825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65250 w 1447800"/>
              <a:gd name="connsiteY9" fmla="*/ 1504950 h 2146300"/>
              <a:gd name="connsiteX10" fmla="*/ 144145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33600"/>
              <a:gd name="connsiteX1" fmla="*/ 425450 w 1447800"/>
              <a:gd name="connsiteY1" fmla="*/ 1079500 h 2133600"/>
              <a:gd name="connsiteX2" fmla="*/ 0 w 1447800"/>
              <a:gd name="connsiteY2" fmla="*/ 2038350 h 2133600"/>
              <a:gd name="connsiteX3" fmla="*/ 177800 w 1447800"/>
              <a:gd name="connsiteY3" fmla="*/ 2117725 h 2133600"/>
              <a:gd name="connsiteX4" fmla="*/ 406400 w 1447800"/>
              <a:gd name="connsiteY4" fmla="*/ 2133600 h 2133600"/>
              <a:gd name="connsiteX5" fmla="*/ 666750 w 1447800"/>
              <a:gd name="connsiteY5" fmla="*/ 2101850 h 2133600"/>
              <a:gd name="connsiteX6" fmla="*/ 885825 w 1447800"/>
              <a:gd name="connsiteY6" fmla="*/ 2016125 h 2133600"/>
              <a:gd name="connsiteX7" fmla="*/ 1104900 w 1447800"/>
              <a:gd name="connsiteY7" fmla="*/ 1866900 h 2133600"/>
              <a:gd name="connsiteX8" fmla="*/ 1244600 w 1447800"/>
              <a:gd name="connsiteY8" fmla="*/ 1714500 h 2133600"/>
              <a:gd name="connsiteX9" fmla="*/ 1365250 w 1447800"/>
              <a:gd name="connsiteY9" fmla="*/ 1492250 h 2133600"/>
              <a:gd name="connsiteX10" fmla="*/ 1441450 w 1447800"/>
              <a:gd name="connsiteY10" fmla="*/ 1238250 h 2133600"/>
              <a:gd name="connsiteX11" fmla="*/ 1447800 w 1447800"/>
              <a:gd name="connsiteY11" fmla="*/ 977900 h 2133600"/>
              <a:gd name="connsiteX12" fmla="*/ 1390650 w 1447800"/>
              <a:gd name="connsiteY12" fmla="*/ 723900 h 2133600"/>
              <a:gd name="connsiteX13" fmla="*/ 1279525 w 1447800"/>
              <a:gd name="connsiteY13" fmla="*/ 485775 h 2133600"/>
              <a:gd name="connsiteX14" fmla="*/ 1104900 w 1447800"/>
              <a:gd name="connsiteY14" fmla="*/ 292100 h 2133600"/>
              <a:gd name="connsiteX15" fmla="*/ 939800 w 1447800"/>
              <a:gd name="connsiteY15" fmla="*/ 146050 h 2133600"/>
              <a:gd name="connsiteX16" fmla="*/ 711200 w 1447800"/>
              <a:gd name="connsiteY16" fmla="*/ 50800 h 2133600"/>
              <a:gd name="connsiteX17" fmla="*/ 412750 w 1447800"/>
              <a:gd name="connsiteY17" fmla="*/ 0 h 2133600"/>
              <a:gd name="connsiteX0" fmla="*/ 412750 w 1447800"/>
              <a:gd name="connsiteY0" fmla="*/ 0 h 2133600"/>
              <a:gd name="connsiteX1" fmla="*/ 425450 w 1447800"/>
              <a:gd name="connsiteY1" fmla="*/ 1079500 h 2133600"/>
              <a:gd name="connsiteX2" fmla="*/ 0 w 1447800"/>
              <a:gd name="connsiteY2" fmla="*/ 2038350 h 2133600"/>
              <a:gd name="connsiteX3" fmla="*/ 177800 w 1447800"/>
              <a:gd name="connsiteY3" fmla="*/ 2117725 h 2133600"/>
              <a:gd name="connsiteX4" fmla="*/ 406400 w 1447800"/>
              <a:gd name="connsiteY4" fmla="*/ 2133600 h 2133600"/>
              <a:gd name="connsiteX5" fmla="*/ 666750 w 1447800"/>
              <a:gd name="connsiteY5" fmla="*/ 2101850 h 2133600"/>
              <a:gd name="connsiteX6" fmla="*/ 885825 w 1447800"/>
              <a:gd name="connsiteY6" fmla="*/ 2016125 h 2133600"/>
              <a:gd name="connsiteX7" fmla="*/ 1104900 w 1447800"/>
              <a:gd name="connsiteY7" fmla="*/ 1866900 h 2133600"/>
              <a:gd name="connsiteX8" fmla="*/ 1244600 w 1447800"/>
              <a:gd name="connsiteY8" fmla="*/ 1714500 h 2133600"/>
              <a:gd name="connsiteX9" fmla="*/ 1365250 w 1447800"/>
              <a:gd name="connsiteY9" fmla="*/ 1492250 h 2133600"/>
              <a:gd name="connsiteX10" fmla="*/ 1441450 w 1447800"/>
              <a:gd name="connsiteY10" fmla="*/ 1238250 h 2133600"/>
              <a:gd name="connsiteX11" fmla="*/ 1447800 w 1447800"/>
              <a:gd name="connsiteY11" fmla="*/ 977900 h 2133600"/>
              <a:gd name="connsiteX12" fmla="*/ 1390650 w 1447800"/>
              <a:gd name="connsiteY12" fmla="*/ 723900 h 2133600"/>
              <a:gd name="connsiteX13" fmla="*/ 1279525 w 1447800"/>
              <a:gd name="connsiteY13" fmla="*/ 485775 h 2133600"/>
              <a:gd name="connsiteX14" fmla="*/ 1127125 w 1447800"/>
              <a:gd name="connsiteY14" fmla="*/ 301625 h 2133600"/>
              <a:gd name="connsiteX15" fmla="*/ 939800 w 1447800"/>
              <a:gd name="connsiteY15" fmla="*/ 146050 h 2133600"/>
              <a:gd name="connsiteX16" fmla="*/ 711200 w 1447800"/>
              <a:gd name="connsiteY16" fmla="*/ 50800 h 2133600"/>
              <a:gd name="connsiteX17" fmla="*/ 412750 w 1447800"/>
              <a:gd name="connsiteY17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47800" h="2133600">
                <a:moveTo>
                  <a:pt x="412750" y="0"/>
                </a:moveTo>
                <a:lnTo>
                  <a:pt x="425450" y="1079500"/>
                </a:lnTo>
                <a:lnTo>
                  <a:pt x="0" y="2038350"/>
                </a:lnTo>
                <a:lnTo>
                  <a:pt x="177800" y="2117725"/>
                </a:lnTo>
                <a:lnTo>
                  <a:pt x="406400" y="2133600"/>
                </a:lnTo>
                <a:lnTo>
                  <a:pt x="666750" y="2101850"/>
                </a:lnTo>
                <a:lnTo>
                  <a:pt x="885825" y="2016125"/>
                </a:lnTo>
                <a:lnTo>
                  <a:pt x="1104900" y="1866900"/>
                </a:lnTo>
                <a:lnTo>
                  <a:pt x="1244600" y="1714500"/>
                </a:lnTo>
                <a:lnTo>
                  <a:pt x="1365250" y="1492250"/>
                </a:lnTo>
                <a:lnTo>
                  <a:pt x="1441450" y="1238250"/>
                </a:lnTo>
                <a:lnTo>
                  <a:pt x="1447800" y="977900"/>
                </a:lnTo>
                <a:lnTo>
                  <a:pt x="1390650" y="723900"/>
                </a:lnTo>
                <a:lnTo>
                  <a:pt x="1279525" y="485775"/>
                </a:lnTo>
                <a:lnTo>
                  <a:pt x="1127125" y="301625"/>
                </a:lnTo>
                <a:lnTo>
                  <a:pt x="939800" y="146050"/>
                </a:lnTo>
                <a:lnTo>
                  <a:pt x="711200" y="50800"/>
                </a:lnTo>
                <a:lnTo>
                  <a:pt x="412750" y="0"/>
                </a:lnTo>
                <a:close/>
              </a:path>
            </a:pathLst>
          </a:cu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orma libre 7"/>
          <p:cNvSpPr/>
          <p:nvPr/>
        </p:nvSpPr>
        <p:spPr>
          <a:xfrm>
            <a:off x="6308421" y="2933699"/>
            <a:ext cx="1349375" cy="2133600"/>
          </a:xfrm>
          <a:custGeom>
            <a:avLst/>
            <a:gdLst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63600 w 1447800"/>
              <a:gd name="connsiteY6" fmla="*/ 2025650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58900 w 1447800"/>
              <a:gd name="connsiteY9" fmla="*/ 1504950 h 2146300"/>
              <a:gd name="connsiteX10" fmla="*/ 143510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6350 w 1447800"/>
              <a:gd name="connsiteY13" fmla="*/ 520700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63600 w 1447800"/>
              <a:gd name="connsiteY6" fmla="*/ 2025650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58900 w 1447800"/>
              <a:gd name="connsiteY9" fmla="*/ 1504950 h 2146300"/>
              <a:gd name="connsiteX10" fmla="*/ 143510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85825 w 1447800"/>
              <a:gd name="connsiteY6" fmla="*/ 2028825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58900 w 1447800"/>
              <a:gd name="connsiteY9" fmla="*/ 1504950 h 2146300"/>
              <a:gd name="connsiteX10" fmla="*/ 143510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85825 w 1447800"/>
              <a:gd name="connsiteY6" fmla="*/ 2028825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65250 w 1447800"/>
              <a:gd name="connsiteY9" fmla="*/ 1504950 h 2146300"/>
              <a:gd name="connsiteX10" fmla="*/ 143510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1450 w 1447800"/>
              <a:gd name="connsiteY3" fmla="*/ 2114550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85825 w 1447800"/>
              <a:gd name="connsiteY6" fmla="*/ 2028825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65250 w 1447800"/>
              <a:gd name="connsiteY9" fmla="*/ 1504950 h 2146300"/>
              <a:gd name="connsiteX10" fmla="*/ 144145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46300"/>
              <a:gd name="connsiteX1" fmla="*/ 425450 w 1447800"/>
              <a:gd name="connsiteY1" fmla="*/ 1092200 h 2146300"/>
              <a:gd name="connsiteX2" fmla="*/ 0 w 1447800"/>
              <a:gd name="connsiteY2" fmla="*/ 2051050 h 2146300"/>
              <a:gd name="connsiteX3" fmla="*/ 177800 w 1447800"/>
              <a:gd name="connsiteY3" fmla="*/ 2130425 h 2146300"/>
              <a:gd name="connsiteX4" fmla="*/ 406400 w 1447800"/>
              <a:gd name="connsiteY4" fmla="*/ 2146300 h 2146300"/>
              <a:gd name="connsiteX5" fmla="*/ 666750 w 1447800"/>
              <a:gd name="connsiteY5" fmla="*/ 2114550 h 2146300"/>
              <a:gd name="connsiteX6" fmla="*/ 885825 w 1447800"/>
              <a:gd name="connsiteY6" fmla="*/ 2028825 h 2146300"/>
              <a:gd name="connsiteX7" fmla="*/ 1104900 w 1447800"/>
              <a:gd name="connsiteY7" fmla="*/ 1879600 h 2146300"/>
              <a:gd name="connsiteX8" fmla="*/ 1244600 w 1447800"/>
              <a:gd name="connsiteY8" fmla="*/ 1727200 h 2146300"/>
              <a:gd name="connsiteX9" fmla="*/ 1365250 w 1447800"/>
              <a:gd name="connsiteY9" fmla="*/ 1504950 h 2146300"/>
              <a:gd name="connsiteX10" fmla="*/ 1441450 w 1447800"/>
              <a:gd name="connsiteY10" fmla="*/ 1250950 h 2146300"/>
              <a:gd name="connsiteX11" fmla="*/ 1447800 w 1447800"/>
              <a:gd name="connsiteY11" fmla="*/ 990600 h 2146300"/>
              <a:gd name="connsiteX12" fmla="*/ 1390650 w 1447800"/>
              <a:gd name="connsiteY12" fmla="*/ 736600 h 2146300"/>
              <a:gd name="connsiteX13" fmla="*/ 1279525 w 1447800"/>
              <a:gd name="connsiteY13" fmla="*/ 498475 h 2146300"/>
              <a:gd name="connsiteX14" fmla="*/ 1104900 w 1447800"/>
              <a:gd name="connsiteY14" fmla="*/ 304800 h 2146300"/>
              <a:gd name="connsiteX15" fmla="*/ 939800 w 1447800"/>
              <a:gd name="connsiteY15" fmla="*/ 158750 h 2146300"/>
              <a:gd name="connsiteX16" fmla="*/ 711200 w 1447800"/>
              <a:gd name="connsiteY16" fmla="*/ 63500 h 2146300"/>
              <a:gd name="connsiteX17" fmla="*/ 412750 w 1447800"/>
              <a:gd name="connsiteY17" fmla="*/ 0 h 2146300"/>
              <a:gd name="connsiteX0" fmla="*/ 412750 w 1447800"/>
              <a:gd name="connsiteY0" fmla="*/ 0 h 2133600"/>
              <a:gd name="connsiteX1" fmla="*/ 425450 w 1447800"/>
              <a:gd name="connsiteY1" fmla="*/ 1079500 h 2133600"/>
              <a:gd name="connsiteX2" fmla="*/ 0 w 1447800"/>
              <a:gd name="connsiteY2" fmla="*/ 2038350 h 2133600"/>
              <a:gd name="connsiteX3" fmla="*/ 177800 w 1447800"/>
              <a:gd name="connsiteY3" fmla="*/ 2117725 h 2133600"/>
              <a:gd name="connsiteX4" fmla="*/ 406400 w 1447800"/>
              <a:gd name="connsiteY4" fmla="*/ 2133600 h 2133600"/>
              <a:gd name="connsiteX5" fmla="*/ 666750 w 1447800"/>
              <a:gd name="connsiteY5" fmla="*/ 2101850 h 2133600"/>
              <a:gd name="connsiteX6" fmla="*/ 885825 w 1447800"/>
              <a:gd name="connsiteY6" fmla="*/ 2016125 h 2133600"/>
              <a:gd name="connsiteX7" fmla="*/ 1104900 w 1447800"/>
              <a:gd name="connsiteY7" fmla="*/ 1866900 h 2133600"/>
              <a:gd name="connsiteX8" fmla="*/ 1244600 w 1447800"/>
              <a:gd name="connsiteY8" fmla="*/ 1714500 h 2133600"/>
              <a:gd name="connsiteX9" fmla="*/ 1365250 w 1447800"/>
              <a:gd name="connsiteY9" fmla="*/ 1492250 h 2133600"/>
              <a:gd name="connsiteX10" fmla="*/ 1441450 w 1447800"/>
              <a:gd name="connsiteY10" fmla="*/ 1238250 h 2133600"/>
              <a:gd name="connsiteX11" fmla="*/ 1447800 w 1447800"/>
              <a:gd name="connsiteY11" fmla="*/ 977900 h 2133600"/>
              <a:gd name="connsiteX12" fmla="*/ 1390650 w 1447800"/>
              <a:gd name="connsiteY12" fmla="*/ 723900 h 2133600"/>
              <a:gd name="connsiteX13" fmla="*/ 1279525 w 1447800"/>
              <a:gd name="connsiteY13" fmla="*/ 485775 h 2133600"/>
              <a:gd name="connsiteX14" fmla="*/ 1104900 w 1447800"/>
              <a:gd name="connsiteY14" fmla="*/ 292100 h 2133600"/>
              <a:gd name="connsiteX15" fmla="*/ 939800 w 1447800"/>
              <a:gd name="connsiteY15" fmla="*/ 146050 h 2133600"/>
              <a:gd name="connsiteX16" fmla="*/ 711200 w 1447800"/>
              <a:gd name="connsiteY16" fmla="*/ 50800 h 2133600"/>
              <a:gd name="connsiteX17" fmla="*/ 412750 w 1447800"/>
              <a:gd name="connsiteY17" fmla="*/ 0 h 2133600"/>
              <a:gd name="connsiteX0" fmla="*/ 412750 w 1447800"/>
              <a:gd name="connsiteY0" fmla="*/ 0 h 2133600"/>
              <a:gd name="connsiteX1" fmla="*/ 425450 w 1447800"/>
              <a:gd name="connsiteY1" fmla="*/ 1079500 h 2133600"/>
              <a:gd name="connsiteX2" fmla="*/ 0 w 1447800"/>
              <a:gd name="connsiteY2" fmla="*/ 2038350 h 2133600"/>
              <a:gd name="connsiteX3" fmla="*/ 177800 w 1447800"/>
              <a:gd name="connsiteY3" fmla="*/ 2117725 h 2133600"/>
              <a:gd name="connsiteX4" fmla="*/ 406400 w 1447800"/>
              <a:gd name="connsiteY4" fmla="*/ 2133600 h 2133600"/>
              <a:gd name="connsiteX5" fmla="*/ 666750 w 1447800"/>
              <a:gd name="connsiteY5" fmla="*/ 2101850 h 2133600"/>
              <a:gd name="connsiteX6" fmla="*/ 885825 w 1447800"/>
              <a:gd name="connsiteY6" fmla="*/ 2016125 h 2133600"/>
              <a:gd name="connsiteX7" fmla="*/ 1104900 w 1447800"/>
              <a:gd name="connsiteY7" fmla="*/ 1866900 h 2133600"/>
              <a:gd name="connsiteX8" fmla="*/ 1244600 w 1447800"/>
              <a:gd name="connsiteY8" fmla="*/ 1714500 h 2133600"/>
              <a:gd name="connsiteX9" fmla="*/ 1365250 w 1447800"/>
              <a:gd name="connsiteY9" fmla="*/ 1492250 h 2133600"/>
              <a:gd name="connsiteX10" fmla="*/ 1441450 w 1447800"/>
              <a:gd name="connsiteY10" fmla="*/ 1238250 h 2133600"/>
              <a:gd name="connsiteX11" fmla="*/ 1447800 w 1447800"/>
              <a:gd name="connsiteY11" fmla="*/ 977900 h 2133600"/>
              <a:gd name="connsiteX12" fmla="*/ 1390650 w 1447800"/>
              <a:gd name="connsiteY12" fmla="*/ 723900 h 2133600"/>
              <a:gd name="connsiteX13" fmla="*/ 1279525 w 1447800"/>
              <a:gd name="connsiteY13" fmla="*/ 485775 h 2133600"/>
              <a:gd name="connsiteX14" fmla="*/ 1127125 w 1447800"/>
              <a:gd name="connsiteY14" fmla="*/ 301625 h 2133600"/>
              <a:gd name="connsiteX15" fmla="*/ 939800 w 1447800"/>
              <a:gd name="connsiteY15" fmla="*/ 146050 h 2133600"/>
              <a:gd name="connsiteX16" fmla="*/ 711200 w 1447800"/>
              <a:gd name="connsiteY16" fmla="*/ 50800 h 2133600"/>
              <a:gd name="connsiteX17" fmla="*/ 412750 w 1447800"/>
              <a:gd name="connsiteY17" fmla="*/ 0 h 2133600"/>
              <a:gd name="connsiteX0" fmla="*/ 314325 w 1349375"/>
              <a:gd name="connsiteY0" fmla="*/ 0 h 2133600"/>
              <a:gd name="connsiteX1" fmla="*/ 327025 w 1349375"/>
              <a:gd name="connsiteY1" fmla="*/ 1079500 h 2133600"/>
              <a:gd name="connsiteX2" fmla="*/ 0 w 1349375"/>
              <a:gd name="connsiteY2" fmla="*/ 2082800 h 2133600"/>
              <a:gd name="connsiteX3" fmla="*/ 79375 w 1349375"/>
              <a:gd name="connsiteY3" fmla="*/ 2117725 h 2133600"/>
              <a:gd name="connsiteX4" fmla="*/ 307975 w 1349375"/>
              <a:gd name="connsiteY4" fmla="*/ 2133600 h 2133600"/>
              <a:gd name="connsiteX5" fmla="*/ 568325 w 1349375"/>
              <a:gd name="connsiteY5" fmla="*/ 2101850 h 2133600"/>
              <a:gd name="connsiteX6" fmla="*/ 787400 w 1349375"/>
              <a:gd name="connsiteY6" fmla="*/ 2016125 h 2133600"/>
              <a:gd name="connsiteX7" fmla="*/ 1006475 w 1349375"/>
              <a:gd name="connsiteY7" fmla="*/ 1866900 h 2133600"/>
              <a:gd name="connsiteX8" fmla="*/ 1146175 w 1349375"/>
              <a:gd name="connsiteY8" fmla="*/ 1714500 h 2133600"/>
              <a:gd name="connsiteX9" fmla="*/ 1266825 w 1349375"/>
              <a:gd name="connsiteY9" fmla="*/ 1492250 h 2133600"/>
              <a:gd name="connsiteX10" fmla="*/ 1343025 w 1349375"/>
              <a:gd name="connsiteY10" fmla="*/ 1238250 h 2133600"/>
              <a:gd name="connsiteX11" fmla="*/ 1349375 w 1349375"/>
              <a:gd name="connsiteY11" fmla="*/ 977900 h 2133600"/>
              <a:gd name="connsiteX12" fmla="*/ 1292225 w 1349375"/>
              <a:gd name="connsiteY12" fmla="*/ 723900 h 2133600"/>
              <a:gd name="connsiteX13" fmla="*/ 1181100 w 1349375"/>
              <a:gd name="connsiteY13" fmla="*/ 485775 h 2133600"/>
              <a:gd name="connsiteX14" fmla="*/ 1028700 w 1349375"/>
              <a:gd name="connsiteY14" fmla="*/ 301625 h 2133600"/>
              <a:gd name="connsiteX15" fmla="*/ 841375 w 1349375"/>
              <a:gd name="connsiteY15" fmla="*/ 146050 h 2133600"/>
              <a:gd name="connsiteX16" fmla="*/ 612775 w 1349375"/>
              <a:gd name="connsiteY16" fmla="*/ 50800 h 2133600"/>
              <a:gd name="connsiteX17" fmla="*/ 314325 w 1349375"/>
              <a:gd name="connsiteY17" fmla="*/ 0 h 2133600"/>
              <a:gd name="connsiteX0" fmla="*/ 314325 w 1349375"/>
              <a:gd name="connsiteY0" fmla="*/ 0 h 2133600"/>
              <a:gd name="connsiteX1" fmla="*/ 327025 w 1349375"/>
              <a:gd name="connsiteY1" fmla="*/ 1079500 h 2133600"/>
              <a:gd name="connsiteX2" fmla="*/ 0 w 1349375"/>
              <a:gd name="connsiteY2" fmla="*/ 2082800 h 2133600"/>
              <a:gd name="connsiteX3" fmla="*/ 142875 w 1349375"/>
              <a:gd name="connsiteY3" fmla="*/ 2117725 h 2133600"/>
              <a:gd name="connsiteX4" fmla="*/ 307975 w 1349375"/>
              <a:gd name="connsiteY4" fmla="*/ 2133600 h 2133600"/>
              <a:gd name="connsiteX5" fmla="*/ 568325 w 1349375"/>
              <a:gd name="connsiteY5" fmla="*/ 2101850 h 2133600"/>
              <a:gd name="connsiteX6" fmla="*/ 787400 w 1349375"/>
              <a:gd name="connsiteY6" fmla="*/ 2016125 h 2133600"/>
              <a:gd name="connsiteX7" fmla="*/ 1006475 w 1349375"/>
              <a:gd name="connsiteY7" fmla="*/ 1866900 h 2133600"/>
              <a:gd name="connsiteX8" fmla="*/ 1146175 w 1349375"/>
              <a:gd name="connsiteY8" fmla="*/ 1714500 h 2133600"/>
              <a:gd name="connsiteX9" fmla="*/ 1266825 w 1349375"/>
              <a:gd name="connsiteY9" fmla="*/ 1492250 h 2133600"/>
              <a:gd name="connsiteX10" fmla="*/ 1343025 w 1349375"/>
              <a:gd name="connsiteY10" fmla="*/ 1238250 h 2133600"/>
              <a:gd name="connsiteX11" fmla="*/ 1349375 w 1349375"/>
              <a:gd name="connsiteY11" fmla="*/ 977900 h 2133600"/>
              <a:gd name="connsiteX12" fmla="*/ 1292225 w 1349375"/>
              <a:gd name="connsiteY12" fmla="*/ 723900 h 2133600"/>
              <a:gd name="connsiteX13" fmla="*/ 1181100 w 1349375"/>
              <a:gd name="connsiteY13" fmla="*/ 485775 h 2133600"/>
              <a:gd name="connsiteX14" fmla="*/ 1028700 w 1349375"/>
              <a:gd name="connsiteY14" fmla="*/ 301625 h 2133600"/>
              <a:gd name="connsiteX15" fmla="*/ 841375 w 1349375"/>
              <a:gd name="connsiteY15" fmla="*/ 146050 h 2133600"/>
              <a:gd name="connsiteX16" fmla="*/ 612775 w 1349375"/>
              <a:gd name="connsiteY16" fmla="*/ 50800 h 2133600"/>
              <a:gd name="connsiteX17" fmla="*/ 314325 w 1349375"/>
              <a:gd name="connsiteY17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49375" h="2133600">
                <a:moveTo>
                  <a:pt x="314325" y="0"/>
                </a:moveTo>
                <a:lnTo>
                  <a:pt x="327025" y="1079500"/>
                </a:lnTo>
                <a:lnTo>
                  <a:pt x="0" y="2082800"/>
                </a:lnTo>
                <a:lnTo>
                  <a:pt x="142875" y="2117725"/>
                </a:lnTo>
                <a:lnTo>
                  <a:pt x="307975" y="2133600"/>
                </a:lnTo>
                <a:lnTo>
                  <a:pt x="568325" y="2101850"/>
                </a:lnTo>
                <a:lnTo>
                  <a:pt x="787400" y="2016125"/>
                </a:lnTo>
                <a:lnTo>
                  <a:pt x="1006475" y="1866900"/>
                </a:lnTo>
                <a:lnTo>
                  <a:pt x="1146175" y="1714500"/>
                </a:lnTo>
                <a:lnTo>
                  <a:pt x="1266825" y="1492250"/>
                </a:lnTo>
                <a:lnTo>
                  <a:pt x="1343025" y="1238250"/>
                </a:lnTo>
                <a:lnTo>
                  <a:pt x="1349375" y="977900"/>
                </a:lnTo>
                <a:lnTo>
                  <a:pt x="1292225" y="723900"/>
                </a:lnTo>
                <a:lnTo>
                  <a:pt x="1181100" y="485775"/>
                </a:lnTo>
                <a:lnTo>
                  <a:pt x="1028700" y="301625"/>
                </a:lnTo>
                <a:lnTo>
                  <a:pt x="841375" y="146050"/>
                </a:lnTo>
                <a:lnTo>
                  <a:pt x="612775" y="50800"/>
                </a:lnTo>
                <a:lnTo>
                  <a:pt x="314325" y="0"/>
                </a:lnTo>
                <a:close/>
              </a:path>
            </a:pathLst>
          </a:cu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7" y="1412776"/>
            <a:ext cx="7680853" cy="460851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3779912" y="2204864"/>
            <a:ext cx="720080" cy="28803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4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56" y="1394598"/>
            <a:ext cx="4453963" cy="364415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3" name="Grupo 2"/>
          <p:cNvGrpSpPr/>
          <p:nvPr/>
        </p:nvGrpSpPr>
        <p:grpSpPr>
          <a:xfrm>
            <a:off x="1043607" y="1394598"/>
            <a:ext cx="6934977" cy="3762594"/>
            <a:chOff x="-727918" y="2534864"/>
            <a:chExt cx="6768752" cy="3672408"/>
          </a:xfrm>
        </p:grpSpPr>
        <p:grpSp>
          <p:nvGrpSpPr>
            <p:cNvPr id="11" name="Grupo 10"/>
            <p:cNvGrpSpPr/>
            <p:nvPr/>
          </p:nvGrpSpPr>
          <p:grpSpPr>
            <a:xfrm>
              <a:off x="-727918" y="2534864"/>
              <a:ext cx="6768752" cy="3672408"/>
              <a:chOff x="899592" y="1628800"/>
              <a:chExt cx="6768752" cy="3672408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03" t="13940" r="26215" b="21429"/>
              <a:stretch/>
            </p:blipFill>
            <p:spPr>
              <a:xfrm>
                <a:off x="899592" y="1628800"/>
                <a:ext cx="6768752" cy="3672408"/>
              </a:xfrm>
              <a:prstGeom prst="rect">
                <a:avLst/>
              </a:prstGeom>
              <a:effectLst>
                <a:outerShdw blurRad="127000" dist="165100" dir="2700000" algn="tl" rotWithShape="0">
                  <a:prstClr val="black">
                    <a:alpha val="65000"/>
                  </a:prstClr>
                </a:outerShdw>
              </a:effectLst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3131840" y="2060848"/>
                <a:ext cx="2090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/>
                  <a:t>6,097</a:t>
                </a:r>
              </a:p>
            </p:txBody>
          </p:sp>
        </p:grpSp>
        <p:sp>
          <p:nvSpPr>
            <p:cNvPr id="10" name="CuadroTexto 9"/>
            <p:cNvSpPr txBox="1"/>
            <p:nvPr/>
          </p:nvSpPr>
          <p:spPr>
            <a:xfrm>
              <a:off x="179512" y="4587092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chemeClr val="bg1"/>
                  </a:solidFill>
                </a:rPr>
                <a:t>65%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625818" y="4263479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chemeClr val="bg1"/>
                  </a:solidFill>
                </a:rPr>
                <a:t>24%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3263564" y="3937182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chemeClr val="bg1"/>
                  </a:solidFill>
                </a:rPr>
                <a:t>20%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4857861" y="530120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/>
                <a:t>4%</a:t>
              </a: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t="15672" r="31314" b="22159"/>
          <a:stretch/>
        </p:blipFill>
        <p:spPr>
          <a:xfrm>
            <a:off x="821614" y="1386905"/>
            <a:ext cx="7278778" cy="4355540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6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4563123" cy="4717330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213"/>
          <a:stretch/>
        </p:blipFill>
        <p:spPr>
          <a:xfrm>
            <a:off x="2339751" y="1268760"/>
            <a:ext cx="4563123" cy="471733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2627784" y="2862228"/>
            <a:ext cx="5616624" cy="2304256"/>
            <a:chOff x="2627784" y="2862228"/>
            <a:chExt cx="5616624" cy="2304256"/>
          </a:xfrm>
        </p:grpSpPr>
        <p:sp>
          <p:nvSpPr>
            <p:cNvPr id="9" name="Rectángulo 8"/>
            <p:cNvSpPr/>
            <p:nvPr/>
          </p:nvSpPr>
          <p:spPr>
            <a:xfrm>
              <a:off x="2627784" y="2862228"/>
              <a:ext cx="4142580" cy="2304256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8" name="Grupo 7"/>
            <p:cNvGrpSpPr/>
            <p:nvPr/>
          </p:nvGrpSpPr>
          <p:grpSpPr>
            <a:xfrm>
              <a:off x="2771800" y="3140968"/>
              <a:ext cx="5472608" cy="1562690"/>
              <a:chOff x="9142388" y="3212976"/>
              <a:chExt cx="5472608" cy="1562690"/>
            </a:xfrm>
            <a:effectLst/>
          </p:grpSpPr>
          <p:sp>
            <p:nvSpPr>
              <p:cNvPr id="4" name="3 CuadroTexto"/>
              <p:cNvSpPr txBox="1"/>
              <p:nvPr/>
            </p:nvSpPr>
            <p:spPr>
              <a:xfrm>
                <a:off x="9142388" y="3212976"/>
                <a:ext cx="5472608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s-MX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SUPERFICIE DE CULTIVO LIMITADA</a:t>
                </a:r>
              </a:p>
            </p:txBody>
          </p:sp>
          <p:sp>
            <p:nvSpPr>
              <p:cNvPr id="5" name="3 CuadroTexto"/>
              <p:cNvSpPr txBox="1"/>
              <p:nvPr/>
            </p:nvSpPr>
            <p:spPr>
              <a:xfrm>
                <a:off x="9142388" y="3604954"/>
                <a:ext cx="5472608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s-MX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ASPECTO ÉTICO AMBIENTAL</a:t>
                </a:r>
              </a:p>
            </p:txBody>
          </p:sp>
          <p:sp>
            <p:nvSpPr>
              <p:cNvPr id="6" name="3 CuadroTexto"/>
              <p:cNvSpPr txBox="1"/>
              <p:nvPr/>
            </p:nvSpPr>
            <p:spPr>
              <a:xfrm>
                <a:off x="9142388" y="4037002"/>
                <a:ext cx="5472608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3"/>
                </a:pPr>
                <a:r>
                  <a:rPr lang="es-MX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CLÍMA , AGUA Y SUELO</a:t>
                </a:r>
              </a:p>
            </p:txBody>
          </p:sp>
          <p:sp>
            <p:nvSpPr>
              <p:cNvPr id="7" name="3 CuadroTexto"/>
              <p:cNvSpPr txBox="1"/>
              <p:nvPr/>
            </p:nvSpPr>
            <p:spPr>
              <a:xfrm>
                <a:off x="9142388" y="4406334"/>
                <a:ext cx="3998564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4"/>
                </a:pPr>
                <a:r>
                  <a:rPr lang="es-MX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DEFORESTACIÓN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14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03575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LIMITANTES TÉCNICAS Y FÍSICAS</a:t>
            </a:r>
          </a:p>
          <a:p>
            <a:pPr algn="ctr"/>
            <a:r>
              <a:rPr lang="es-MX" sz="2000" dirty="0"/>
              <a:t>DE LAS FUENTES RENOVABLES</a:t>
            </a:r>
          </a:p>
        </p:txBody>
      </p:sp>
    </p:spTree>
    <p:extLst>
      <p:ext uri="{BB962C8B-B14F-4D97-AF65-F5344CB8AC3E}">
        <p14:creationId xmlns:p14="http://schemas.microsoft.com/office/powerpoint/2010/main" val="4837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2145630"/>
            <a:ext cx="9143999" cy="3756694"/>
            <a:chOff x="0" y="2145630"/>
            <a:chExt cx="9143999" cy="375669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211" y="3474293"/>
              <a:ext cx="4342322" cy="2428031"/>
            </a:xfrm>
            <a:prstGeom prst="rect">
              <a:avLst/>
            </a:prstGeom>
            <a:effectLst>
              <a:outerShdw blurRad="127000" dist="1651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3" name="CuadroTexto 2"/>
            <p:cNvSpPr txBox="1"/>
            <p:nvPr/>
          </p:nvSpPr>
          <p:spPr>
            <a:xfrm>
              <a:off x="0" y="2145630"/>
              <a:ext cx="91439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/>
                <a:t>1 MW de potencia operando todo el año </a:t>
              </a:r>
            </a:p>
            <a:p>
              <a:pPr algn="ctr"/>
              <a:r>
                <a:rPr lang="es-MX" dirty="0"/>
                <a:t>Produce: (1 MW) x (8,760 horas) = 8,760  </a:t>
              </a:r>
              <a:r>
                <a:rPr lang="es-MX" dirty="0" err="1"/>
                <a:t>MWh</a:t>
              </a:r>
              <a:endParaRPr lang="es-MX" dirty="0"/>
            </a:p>
            <a:p>
              <a:pPr algn="ctr"/>
              <a:endParaRPr lang="es-MX" sz="1000" dirty="0"/>
            </a:p>
            <a:p>
              <a:pPr algn="ctr"/>
              <a:r>
                <a:rPr lang="es-MX" dirty="0"/>
                <a:t>8,760 </a:t>
              </a:r>
              <a:r>
                <a:rPr lang="es-MX" dirty="0" err="1"/>
                <a:t>MWh</a:t>
              </a:r>
              <a:r>
                <a:rPr lang="es-MX" dirty="0"/>
                <a:t> = 8.7 GWh</a:t>
              </a: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0" y="1124744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ÍNDICE DE PRODUCTIVIDAD ANUAL</a:t>
            </a:r>
          </a:p>
          <a:p>
            <a:pPr algn="ctr"/>
            <a:r>
              <a:rPr lang="es-MX" sz="2000" dirty="0"/>
              <a:t>POR TIPO DE TECNOLOGÍA</a:t>
            </a:r>
          </a:p>
        </p:txBody>
      </p:sp>
    </p:spTree>
    <p:extLst>
      <p:ext uri="{BB962C8B-B14F-4D97-AF65-F5344CB8AC3E}">
        <p14:creationId xmlns:p14="http://schemas.microsoft.com/office/powerpoint/2010/main" val="25986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/>
          <p:cNvSpPr/>
          <p:nvPr/>
        </p:nvSpPr>
        <p:spPr>
          <a:xfrm>
            <a:off x="2267744" y="4715852"/>
            <a:ext cx="4464496" cy="1233428"/>
          </a:xfrm>
          <a:prstGeom prst="rect">
            <a:avLst/>
          </a:prstGeom>
          <a:solidFill>
            <a:schemeClr val="accent3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/>
          <p:cNvSpPr txBox="1"/>
          <p:nvPr/>
        </p:nvSpPr>
        <p:spPr>
          <a:xfrm>
            <a:off x="2443180" y="2515140"/>
            <a:ext cx="450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TECNOLOGÍA          MÉXICO           MUNDIAL</a:t>
            </a:r>
            <a:endParaRPr lang="es-MX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4067944" y="2204864"/>
            <a:ext cx="0" cy="3969673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5686433" y="6108948"/>
            <a:ext cx="668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 dirty="0"/>
              <a:t>FUENTE: IRENA, Edgar Ocampo 2017.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139952" y="213285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PROMEDIO</a:t>
            </a:r>
            <a:r>
              <a:rPr lang="es-MX" dirty="0"/>
              <a:t> por MW instalado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0" y="1124744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ÍNDICE DE PRODUCTIVIDAD ANUAL</a:t>
            </a:r>
          </a:p>
          <a:p>
            <a:pPr algn="ctr"/>
            <a:r>
              <a:rPr lang="es-MX" sz="2000" dirty="0"/>
              <a:t>POR TIPO DE TECNOLOGÍA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5364088" y="2607725"/>
            <a:ext cx="0" cy="3566812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o 31"/>
          <p:cNvGrpSpPr/>
          <p:nvPr/>
        </p:nvGrpSpPr>
        <p:grpSpPr>
          <a:xfrm>
            <a:off x="2443180" y="2996952"/>
            <a:ext cx="7529420" cy="369332"/>
            <a:chOff x="2443678" y="3347700"/>
            <a:chExt cx="7529420" cy="369332"/>
          </a:xfrm>
        </p:grpSpPr>
        <p:sp>
          <p:nvSpPr>
            <p:cNvPr id="30" name="CuadroTexto 29"/>
            <p:cNvSpPr txBox="1"/>
            <p:nvPr/>
          </p:nvSpPr>
          <p:spPr>
            <a:xfrm>
              <a:off x="2443678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873331"/>
                  </a:solidFill>
                </a:rPr>
                <a:t>TODO EL AÑO</a:t>
              </a:r>
              <a:endParaRPr lang="es-MX" dirty="0">
                <a:solidFill>
                  <a:srgbClr val="873331"/>
                </a:solidFill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4244376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873331"/>
                  </a:solidFill>
                </a:rPr>
                <a:t>8.7 </a:t>
              </a:r>
              <a:r>
                <a:rPr lang="es-MX" dirty="0">
                  <a:solidFill>
                    <a:srgbClr val="873331"/>
                  </a:solidFill>
                </a:rPr>
                <a:t>GWh</a:t>
              </a:r>
              <a:r>
                <a:rPr lang="es-MX" b="1" dirty="0">
                  <a:solidFill>
                    <a:srgbClr val="873331"/>
                  </a:solidFill>
                </a:rPr>
                <a:t>          8.7 </a:t>
              </a:r>
              <a:r>
                <a:rPr lang="es-MX" dirty="0">
                  <a:solidFill>
                    <a:srgbClr val="873331"/>
                  </a:solidFill>
                </a:rPr>
                <a:t>GWh 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2443180" y="3419708"/>
            <a:ext cx="7529420" cy="369332"/>
            <a:chOff x="2443678" y="3347700"/>
            <a:chExt cx="7529420" cy="369332"/>
          </a:xfrm>
        </p:grpSpPr>
        <p:sp>
          <p:nvSpPr>
            <p:cNvPr id="34" name="CuadroTexto 33"/>
            <p:cNvSpPr txBox="1"/>
            <p:nvPr/>
          </p:nvSpPr>
          <p:spPr>
            <a:xfrm>
              <a:off x="2443678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NUCLEAR</a:t>
              </a:r>
              <a:endParaRPr lang="es-MX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4244376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6.2 </a:t>
              </a:r>
              <a:r>
                <a:rPr lang="es-MX" dirty="0"/>
                <a:t>GWh</a:t>
              </a:r>
              <a:r>
                <a:rPr lang="es-MX" b="1" dirty="0"/>
                <a:t>          6.5 </a:t>
              </a:r>
              <a:r>
                <a:rPr lang="es-MX" dirty="0"/>
                <a:t>GWh </a:t>
              </a: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2443180" y="3851756"/>
            <a:ext cx="7529420" cy="369332"/>
            <a:chOff x="2443678" y="3347700"/>
            <a:chExt cx="7529420" cy="369332"/>
          </a:xfrm>
        </p:grpSpPr>
        <p:sp>
          <p:nvSpPr>
            <p:cNvPr id="37" name="CuadroTexto 36"/>
            <p:cNvSpPr txBox="1"/>
            <p:nvPr/>
          </p:nvSpPr>
          <p:spPr>
            <a:xfrm>
              <a:off x="2443678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CARBÓN</a:t>
              </a:r>
              <a:endParaRPr lang="es-MX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4244376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6.3 </a:t>
              </a:r>
              <a:r>
                <a:rPr lang="es-MX" dirty="0"/>
                <a:t>GWh</a:t>
              </a:r>
              <a:r>
                <a:rPr lang="es-MX" b="1" dirty="0"/>
                <a:t>          6.0 </a:t>
              </a:r>
              <a:r>
                <a:rPr lang="es-MX" dirty="0"/>
                <a:t>GWh 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2443180" y="4283804"/>
            <a:ext cx="7529420" cy="369332"/>
            <a:chOff x="2443678" y="3347700"/>
            <a:chExt cx="7529420" cy="369332"/>
          </a:xfrm>
        </p:grpSpPr>
        <p:sp>
          <p:nvSpPr>
            <p:cNvPr id="40" name="CuadroTexto 39"/>
            <p:cNvSpPr txBox="1"/>
            <p:nvPr/>
          </p:nvSpPr>
          <p:spPr>
            <a:xfrm>
              <a:off x="2443678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GAS C.C.</a:t>
              </a:r>
              <a:endParaRPr lang="es-MX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4244376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5.9 </a:t>
              </a:r>
              <a:r>
                <a:rPr lang="es-MX" dirty="0"/>
                <a:t>GWh</a:t>
              </a:r>
              <a:r>
                <a:rPr lang="es-MX" b="1" dirty="0"/>
                <a:t>          6.0 </a:t>
              </a:r>
              <a:r>
                <a:rPr lang="es-MX" dirty="0"/>
                <a:t>GWh 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2443180" y="4715852"/>
            <a:ext cx="7529420" cy="369332"/>
            <a:chOff x="2443678" y="3347700"/>
            <a:chExt cx="7529420" cy="369332"/>
          </a:xfrm>
        </p:grpSpPr>
        <p:sp>
          <p:nvSpPr>
            <p:cNvPr id="43" name="CuadroTexto 42"/>
            <p:cNvSpPr txBox="1"/>
            <p:nvPr/>
          </p:nvSpPr>
          <p:spPr>
            <a:xfrm>
              <a:off x="2443678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404F21"/>
                  </a:solidFill>
                </a:rPr>
                <a:t>HIDRÁULICA</a:t>
              </a:r>
              <a:endParaRPr lang="es-MX" dirty="0">
                <a:solidFill>
                  <a:srgbClr val="404F21"/>
                </a:solidFill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4244376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404F21"/>
                  </a:solidFill>
                </a:rPr>
                <a:t>2.4 </a:t>
              </a:r>
              <a:r>
                <a:rPr lang="es-MX" dirty="0">
                  <a:solidFill>
                    <a:srgbClr val="404F21"/>
                  </a:solidFill>
                </a:rPr>
                <a:t>GWh</a:t>
              </a:r>
              <a:r>
                <a:rPr lang="es-MX" b="1" dirty="0">
                  <a:solidFill>
                    <a:srgbClr val="404F21"/>
                  </a:solidFill>
                </a:rPr>
                <a:t>          3.4 </a:t>
              </a:r>
              <a:r>
                <a:rPr lang="es-MX" dirty="0">
                  <a:solidFill>
                    <a:srgbClr val="404F21"/>
                  </a:solidFill>
                </a:rPr>
                <a:t>GWh </a:t>
              </a: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2443180" y="5147900"/>
            <a:ext cx="7529420" cy="369332"/>
            <a:chOff x="2443678" y="3347700"/>
            <a:chExt cx="7529420" cy="369332"/>
          </a:xfrm>
        </p:grpSpPr>
        <p:sp>
          <p:nvSpPr>
            <p:cNvPr id="46" name="CuadroTexto 45"/>
            <p:cNvSpPr txBox="1"/>
            <p:nvPr/>
          </p:nvSpPr>
          <p:spPr>
            <a:xfrm>
              <a:off x="2443678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accent3">
                      <a:lumMod val="50000"/>
                    </a:schemeClr>
                  </a:solidFill>
                </a:rPr>
                <a:t>EÓLICA</a:t>
              </a:r>
              <a:endParaRPr lang="es-MX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4244376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accent3">
                      <a:lumMod val="50000"/>
                    </a:schemeClr>
                  </a:solidFill>
                </a:rPr>
                <a:t>2.5 </a:t>
              </a:r>
              <a:r>
                <a:rPr lang="es-MX" dirty="0">
                  <a:solidFill>
                    <a:schemeClr val="accent3">
                      <a:lumMod val="50000"/>
                    </a:schemeClr>
                  </a:solidFill>
                </a:rPr>
                <a:t>GWh</a:t>
              </a:r>
              <a:r>
                <a:rPr lang="es-MX" b="1" dirty="0">
                  <a:solidFill>
                    <a:schemeClr val="accent3">
                      <a:lumMod val="50000"/>
                    </a:schemeClr>
                  </a:solidFill>
                </a:rPr>
                <a:t>          2.0 </a:t>
              </a:r>
              <a:r>
                <a:rPr lang="es-MX" dirty="0">
                  <a:solidFill>
                    <a:schemeClr val="accent3">
                      <a:lumMod val="50000"/>
                    </a:schemeClr>
                  </a:solidFill>
                </a:rPr>
                <a:t>GWh </a:t>
              </a: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2443180" y="5579948"/>
            <a:ext cx="7529420" cy="369332"/>
            <a:chOff x="2443678" y="3347700"/>
            <a:chExt cx="7529420" cy="369332"/>
          </a:xfrm>
        </p:grpSpPr>
        <p:sp>
          <p:nvSpPr>
            <p:cNvPr id="49" name="CuadroTexto 48"/>
            <p:cNvSpPr txBox="1"/>
            <p:nvPr/>
          </p:nvSpPr>
          <p:spPr>
            <a:xfrm>
              <a:off x="2443678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accent3">
                      <a:lumMod val="50000"/>
                    </a:schemeClr>
                  </a:solidFill>
                </a:rPr>
                <a:t>SOLAR</a:t>
              </a:r>
              <a:endParaRPr lang="es-MX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4244376" y="3347700"/>
              <a:ext cx="5728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accent3">
                      <a:lumMod val="50000"/>
                    </a:schemeClr>
                  </a:solidFill>
                </a:rPr>
                <a:t>1.1 </a:t>
              </a:r>
              <a:r>
                <a:rPr lang="es-MX" dirty="0">
                  <a:solidFill>
                    <a:schemeClr val="accent3">
                      <a:lumMod val="50000"/>
                    </a:schemeClr>
                  </a:solidFill>
                </a:rPr>
                <a:t>GWh</a:t>
              </a:r>
              <a:r>
                <a:rPr lang="es-MX" b="1" dirty="0">
                  <a:solidFill>
                    <a:schemeClr val="accent3">
                      <a:lumMod val="50000"/>
                    </a:schemeClr>
                  </a:solidFill>
                </a:rPr>
                <a:t>          1.1 </a:t>
              </a:r>
              <a:r>
                <a:rPr lang="es-MX" dirty="0">
                  <a:solidFill>
                    <a:schemeClr val="accent3">
                      <a:lumMod val="50000"/>
                    </a:schemeClr>
                  </a:solidFill>
                </a:rPr>
                <a:t>GWh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0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7584" y="908720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Para reemplazar una central de 1000 MW de potencia</a:t>
            </a:r>
          </a:p>
          <a:p>
            <a:pPr algn="ctr"/>
            <a:endParaRPr lang="es-MX" sz="2400" dirty="0"/>
          </a:p>
          <a:p>
            <a:pPr algn="ctr"/>
            <a:endParaRPr lang="es-MX" sz="2400" dirty="0"/>
          </a:p>
          <a:p>
            <a:pPr algn="ctr"/>
            <a:endParaRPr lang="es-MX" sz="2400" dirty="0"/>
          </a:p>
          <a:p>
            <a:pPr algn="ctr"/>
            <a:endParaRPr lang="es-MX" sz="2400" dirty="0"/>
          </a:p>
          <a:p>
            <a:pPr algn="ctr"/>
            <a:endParaRPr lang="es-MX" sz="2400" dirty="0"/>
          </a:p>
          <a:p>
            <a:pPr algn="ctr"/>
            <a:endParaRPr lang="es-MX" sz="2400" dirty="0"/>
          </a:p>
          <a:p>
            <a:pPr algn="ctr"/>
            <a:endParaRPr lang="es-MX" sz="2400" dirty="0"/>
          </a:p>
          <a:p>
            <a:pPr algn="ctr"/>
            <a:r>
              <a:rPr lang="es-MX" sz="2400" dirty="0"/>
              <a:t>Por fuentes renovables se requiere:</a:t>
            </a:r>
          </a:p>
          <a:p>
            <a:pPr algn="ctr"/>
            <a:endParaRPr lang="es-MX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6"/>
          <a:stretch/>
        </p:blipFill>
        <p:spPr>
          <a:xfrm>
            <a:off x="609164" y="1484784"/>
            <a:ext cx="7923276" cy="2219700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4" name="Grupo 3"/>
          <p:cNvGrpSpPr/>
          <p:nvPr/>
        </p:nvGrpSpPr>
        <p:grpSpPr>
          <a:xfrm>
            <a:off x="1115616" y="4372256"/>
            <a:ext cx="1623487" cy="1503236"/>
            <a:chOff x="1115616" y="4372256"/>
            <a:chExt cx="1623487" cy="1503236"/>
          </a:xfrm>
        </p:grpSpPr>
        <p:sp>
          <p:nvSpPr>
            <p:cNvPr id="5" name="CuadroTexto 4"/>
            <p:cNvSpPr txBox="1"/>
            <p:nvPr/>
          </p:nvSpPr>
          <p:spPr>
            <a:xfrm>
              <a:off x="1115616" y="4372256"/>
              <a:ext cx="1623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/>
                <a:t>5,500 MW</a:t>
              </a: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4940145"/>
              <a:ext cx="935347" cy="935347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3573629" y="4365104"/>
            <a:ext cx="1722215" cy="1729367"/>
            <a:chOff x="3573629" y="4365104"/>
            <a:chExt cx="1722215" cy="1729367"/>
          </a:xfrm>
        </p:grpSpPr>
        <p:sp>
          <p:nvSpPr>
            <p:cNvPr id="7" name="CuadroTexto 6"/>
            <p:cNvSpPr txBox="1"/>
            <p:nvPr/>
          </p:nvSpPr>
          <p:spPr>
            <a:xfrm>
              <a:off x="3668593" y="4365104"/>
              <a:ext cx="1623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/>
                <a:t>3,000 MW</a:t>
              </a: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629" y="4372256"/>
              <a:ext cx="1722215" cy="1722215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6156176" y="4365104"/>
            <a:ext cx="1983527" cy="1510388"/>
            <a:chOff x="6156176" y="4365104"/>
            <a:chExt cx="1983527" cy="1510388"/>
          </a:xfrm>
        </p:grpSpPr>
        <p:sp>
          <p:nvSpPr>
            <p:cNvPr id="10" name="CuadroTexto 9"/>
            <p:cNvSpPr txBox="1"/>
            <p:nvPr/>
          </p:nvSpPr>
          <p:spPr>
            <a:xfrm>
              <a:off x="6516216" y="4365104"/>
              <a:ext cx="1623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/>
                <a:t>2,500 MW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10" b="70930" l="10000" r="90000">
                          <a14:backgroundMark x1="18605" y1="32251" x2="18605" y2="32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70" b="23130"/>
            <a:stretch/>
          </p:blipFill>
          <p:spPr>
            <a:xfrm>
              <a:off x="6156176" y="4813788"/>
              <a:ext cx="1787392" cy="1061704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5581310" y="1556792"/>
            <a:ext cx="2591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Generación anual</a:t>
            </a:r>
          </a:p>
          <a:p>
            <a:pPr algn="r"/>
            <a:r>
              <a:rPr lang="es-MX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6,000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GWh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292329" y="5855135"/>
            <a:ext cx="162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50 km2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812609" y="5847655"/>
            <a:ext cx="162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150 km2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732240" y="5877272"/>
            <a:ext cx="162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220 km2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580112" y="2276872"/>
            <a:ext cx="2591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Superficie</a:t>
            </a:r>
          </a:p>
          <a:p>
            <a:pPr algn="r"/>
            <a:r>
              <a:rPr lang="es-MX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km2</a:t>
            </a:r>
          </a:p>
        </p:txBody>
      </p:sp>
    </p:spTree>
    <p:extLst>
      <p:ext uri="{BB962C8B-B14F-4D97-AF65-F5344CB8AC3E}">
        <p14:creationId xmlns:p14="http://schemas.microsoft.com/office/powerpoint/2010/main" val="40255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682953" cy="45365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88"/>
          <a:stretch/>
        </p:blipFill>
        <p:spPr>
          <a:xfrm>
            <a:off x="539552" y="980728"/>
            <a:ext cx="7020272" cy="55352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19872" y="618679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2">
                    <a:lumMod val="25000"/>
                  </a:schemeClr>
                </a:solidFill>
              </a:rPr>
              <a:t>2010                         2011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510800" y="6021288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7377930" y="5129425"/>
            <a:ext cx="1248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</a:rPr>
              <a:t>DEPRESIÓN </a:t>
            </a:r>
          </a:p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</a:rPr>
              <a:t>DEL ATLÁNTICO</a:t>
            </a:r>
          </a:p>
          <a:p>
            <a:endParaRPr lang="es-MX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</a:rPr>
              <a:t>RÉGIMEN </a:t>
            </a:r>
          </a:p>
          <a:p>
            <a:r>
              <a:rPr lang="es-MX" sz="1200" dirty="0">
                <a:solidFill>
                  <a:schemeClr val="bg2">
                    <a:lumMod val="25000"/>
                  </a:schemeClr>
                </a:solidFill>
              </a:rPr>
              <a:t>ANTICICLÓNICO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flipH="1" flipV="1">
            <a:off x="6660232" y="4869160"/>
            <a:ext cx="717698" cy="402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5292080" y="5129425"/>
            <a:ext cx="2085850" cy="6758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1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55" r="2500" b="2485"/>
          <a:stretch/>
        </p:blipFill>
        <p:spPr>
          <a:xfrm>
            <a:off x="611560" y="2126561"/>
            <a:ext cx="4680520" cy="4064663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827584" y="908720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Impacto de las variaciones </a:t>
            </a:r>
          </a:p>
          <a:p>
            <a:pPr algn="ctr"/>
            <a:r>
              <a:rPr lang="es-MX" dirty="0"/>
              <a:t>del viento sobre la eólica y de la nubosidad sobre la solar</a:t>
            </a:r>
          </a:p>
          <a:p>
            <a:pPr algn="ctr"/>
            <a:r>
              <a:rPr lang="es-MX" dirty="0"/>
              <a:t>en la estabilidad de generación eléctrica.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940152" y="2126809"/>
            <a:ext cx="2700408" cy="3271074"/>
            <a:chOff x="5760024" y="2636912"/>
            <a:chExt cx="2700408" cy="327107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8" t="13496" r="80349"/>
            <a:stretch/>
          </p:blipFill>
          <p:spPr>
            <a:xfrm>
              <a:off x="5760024" y="2636912"/>
              <a:ext cx="1008112" cy="3271074"/>
            </a:xfrm>
            <a:prstGeom prst="rect">
              <a:avLst/>
            </a:prstGeom>
            <a:effectLst>
              <a:outerShdw blurRad="127000" dist="165100" dir="270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3" t="13496" r="14595"/>
            <a:stretch/>
          </p:blipFill>
          <p:spPr>
            <a:xfrm>
              <a:off x="6732240" y="2636912"/>
              <a:ext cx="1728192" cy="3271074"/>
            </a:xfrm>
            <a:prstGeom prst="rect">
              <a:avLst/>
            </a:prstGeom>
            <a:effectLst>
              <a:outerShdw blurRad="127000" dist="165100" dir="2700000" algn="tl" rotWithShape="0">
                <a:prstClr val="black">
                  <a:alpha val="6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110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8" y="2204864"/>
            <a:ext cx="7128792" cy="2658445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9" y="2170592"/>
            <a:ext cx="8331707" cy="2842583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827584" y="90872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Excedentes de generación de electricidad </a:t>
            </a:r>
          </a:p>
        </p:txBody>
      </p:sp>
    </p:spTree>
    <p:extLst>
      <p:ext uri="{BB962C8B-B14F-4D97-AF65-F5344CB8AC3E}">
        <p14:creationId xmlns:p14="http://schemas.microsoft.com/office/powerpoint/2010/main" val="28630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438" y="730631"/>
            <a:ext cx="10323046" cy="5811493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 rot="20374422">
            <a:off x="1212405" y="1390825"/>
            <a:ext cx="2463555" cy="3330084"/>
          </a:xfrm>
          <a:prstGeom prst="ellipse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7 CuadroTexto"/>
          <p:cNvSpPr txBox="1"/>
          <p:nvPr/>
        </p:nvSpPr>
        <p:spPr>
          <a:xfrm>
            <a:off x="3851920" y="2420888"/>
            <a:ext cx="38164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</a:rPr>
              <a:t>280 m perímetro</a:t>
            </a:r>
          </a:p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</a:rPr>
              <a:t>por 25 rpm son </a:t>
            </a:r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 km / minuto</a:t>
            </a:r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187624" y="2518767"/>
            <a:ext cx="2520280" cy="550193"/>
            <a:chOff x="1187624" y="2518767"/>
            <a:chExt cx="2520280" cy="550193"/>
          </a:xfrm>
        </p:grpSpPr>
        <p:cxnSp>
          <p:nvCxnSpPr>
            <p:cNvPr id="5" name="Conector recto de flecha 4"/>
            <p:cNvCxnSpPr/>
            <p:nvPr/>
          </p:nvCxnSpPr>
          <p:spPr>
            <a:xfrm>
              <a:off x="1187624" y="2996952"/>
              <a:ext cx="2520280" cy="72008"/>
            </a:xfrm>
            <a:prstGeom prst="straightConnector1">
              <a:avLst/>
            </a:prstGeom>
            <a:ln w="952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7 CuadroTexto"/>
            <p:cNvSpPr txBox="1"/>
            <p:nvPr/>
          </p:nvSpPr>
          <p:spPr>
            <a:xfrm>
              <a:off x="1344233" y="2518767"/>
              <a:ext cx="1872208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rgbClr val="484328"/>
                  </a:solidFill>
                  <a:latin typeface="Arial Narrow" panose="020B0606020202030204" pitchFamily="34" charset="0"/>
                </a:rPr>
                <a:t>90 m diámetro</a:t>
              </a:r>
              <a:endParaRPr lang="es-MX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3851920" y="3212976"/>
            <a:ext cx="3816424" cy="16927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x 60 minutos</a:t>
            </a:r>
          </a:p>
          <a:p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420 km/h</a:t>
            </a:r>
          </a:p>
          <a:p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b="9051"/>
          <a:stretch/>
        </p:blipFill>
        <p:spPr>
          <a:xfrm>
            <a:off x="2051720" y="1360908"/>
            <a:ext cx="5005601" cy="2603413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19" name="Grupo 18"/>
          <p:cNvGrpSpPr/>
          <p:nvPr/>
        </p:nvGrpSpPr>
        <p:grpSpPr>
          <a:xfrm>
            <a:off x="683568" y="4098558"/>
            <a:ext cx="7920884" cy="1274658"/>
            <a:chOff x="683568" y="4098558"/>
            <a:chExt cx="7920884" cy="1274658"/>
          </a:xfrm>
        </p:grpSpPr>
        <p:sp>
          <p:nvSpPr>
            <p:cNvPr id="6" name="Rectángulo 5"/>
            <p:cNvSpPr/>
            <p:nvPr/>
          </p:nvSpPr>
          <p:spPr>
            <a:xfrm>
              <a:off x="683568" y="4797152"/>
              <a:ext cx="7920880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7 CuadroTexto"/>
            <p:cNvSpPr txBox="1"/>
            <p:nvPr/>
          </p:nvSpPr>
          <p:spPr>
            <a:xfrm>
              <a:off x="3851920" y="4098558"/>
              <a:ext cx="2592288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Un año = 8,760 horas</a:t>
              </a:r>
              <a:endParaRPr lang="es-MX" sz="1600" b="1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" name="Cerrar llave 7"/>
            <p:cNvSpPr/>
            <p:nvPr/>
          </p:nvSpPr>
          <p:spPr>
            <a:xfrm rot="16200000">
              <a:off x="4468733" y="579939"/>
              <a:ext cx="350553" cy="792088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83564" y="4797152"/>
            <a:ext cx="2232252" cy="1656184"/>
            <a:chOff x="683564" y="4365105"/>
            <a:chExt cx="2232252" cy="1656184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6" t="22347" r="28180" b="38592"/>
            <a:stretch/>
          </p:blipFill>
          <p:spPr>
            <a:xfrm>
              <a:off x="1133114" y="5085185"/>
              <a:ext cx="531058" cy="936104"/>
            </a:xfrm>
            <a:prstGeom prst="rect">
              <a:avLst/>
            </a:prstGeom>
          </p:spPr>
        </p:pic>
        <p:sp>
          <p:nvSpPr>
            <p:cNvPr id="9" name="Cerrar llave 8"/>
            <p:cNvSpPr/>
            <p:nvPr/>
          </p:nvSpPr>
          <p:spPr>
            <a:xfrm rot="5400000">
              <a:off x="1650930" y="4036323"/>
              <a:ext cx="297520" cy="223225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7 CuadroTexto"/>
            <p:cNvSpPr txBox="1"/>
            <p:nvPr/>
          </p:nvSpPr>
          <p:spPr>
            <a:xfrm>
              <a:off x="1691680" y="5466710"/>
              <a:ext cx="1224136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2,700 horas</a:t>
              </a:r>
              <a:endParaRPr lang="es-MX" sz="1600" b="1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683564" y="4365105"/>
              <a:ext cx="2232252" cy="5760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3" name="7 CuadroTexto"/>
          <p:cNvSpPr txBox="1"/>
          <p:nvPr/>
        </p:nvSpPr>
        <p:spPr>
          <a:xfrm>
            <a:off x="2987824" y="836712"/>
            <a:ext cx="331236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BESS </a:t>
            </a:r>
            <a:r>
              <a:rPr lang="es-MX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Battery</a:t>
            </a:r>
            <a:r>
              <a:rPr lang="es-MX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MX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Energy</a:t>
            </a:r>
            <a:r>
              <a:rPr lang="es-MX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Storage </a:t>
            </a:r>
            <a:r>
              <a:rPr lang="es-MX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Systems</a:t>
            </a:r>
            <a:endParaRPr lang="es-MX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915816" y="4797152"/>
            <a:ext cx="1080120" cy="5760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49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0" y="980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25000"/>
                  </a:schemeClr>
                </a:solidFill>
              </a:rPr>
              <a:t>Los recursos </a:t>
            </a:r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no renovables </a:t>
            </a:r>
            <a:r>
              <a:rPr lang="es-MX" sz="2400" dirty="0">
                <a:solidFill>
                  <a:schemeClr val="bg2">
                    <a:lumMod val="25000"/>
                  </a:schemeClr>
                </a:solidFill>
              </a:rPr>
              <a:t>de las energías renovables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0" y="15567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LITIO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8653" y="37890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MANGUERAS, RESINAS Y LUBRICANTES DE PETRÓLEO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0" y="29969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ACERO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0" y="22768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CEMENTO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0" y="465313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NIQUEL, CADMIO, ALUMINIO, COBRE,</a:t>
            </a:r>
          </a:p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IMANES DE TIERRAS RARAS, ESTRONCIO,</a:t>
            </a:r>
          </a:p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COLBALTO, </a:t>
            </a:r>
          </a:p>
          <a:p>
            <a:pPr algn="ctr"/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…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</a:rPr>
              <a:t>antano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</a:rPr>
              <a:t>, cerio, praseodimio, neodimio, </a:t>
            </a:r>
            <a:r>
              <a:rPr lang="es-MX" sz="1600" b="1" dirty="0" err="1">
                <a:solidFill>
                  <a:schemeClr val="bg2">
                    <a:lumMod val="25000"/>
                  </a:schemeClr>
                </a:solidFill>
              </a:rPr>
              <a:t>prometio</a:t>
            </a:r>
            <a:r>
              <a:rPr lang="es-MX" sz="1600" b="1" dirty="0">
                <a:solidFill>
                  <a:schemeClr val="bg2">
                    <a:lumMod val="25000"/>
                  </a:schemeClr>
                </a:solidFill>
              </a:rPr>
              <a:t>, samario, europio, gadolinio, </a:t>
            </a:r>
            <a:endParaRPr lang="es-MX" sz="12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s-MX" sz="1200" b="1" dirty="0">
                <a:solidFill>
                  <a:schemeClr val="bg2">
                    <a:lumMod val="25000"/>
                  </a:schemeClr>
                </a:solidFill>
              </a:rPr>
              <a:t>…terbio, disprosio, holmio, erbio, tulio, iterbio y lutecio </a:t>
            </a:r>
          </a:p>
        </p:txBody>
      </p:sp>
    </p:spTree>
    <p:extLst>
      <p:ext uri="{BB962C8B-B14F-4D97-AF65-F5344CB8AC3E}">
        <p14:creationId xmlns:p14="http://schemas.microsoft.com/office/powerpoint/2010/main" val="12897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CuadroTexto"/>
          <p:cNvSpPr txBox="1"/>
          <p:nvPr/>
        </p:nvSpPr>
        <p:spPr>
          <a:xfrm>
            <a:off x="2447764" y="1340768"/>
            <a:ext cx="4248472" cy="34624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Contenido:</a:t>
            </a:r>
          </a:p>
          <a:p>
            <a:pPr>
              <a:lnSpc>
                <a:spcPct val="150000"/>
              </a:lnSpc>
            </a:pPr>
            <a:endParaRPr lang="es-MX" sz="8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Energía y Sociedad; grandes tendencias</a:t>
            </a:r>
            <a:r>
              <a:rPr lang="es-MX" sz="1600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Revisión de la experiencia mundial en programas energéticos basados en fuentes renovables.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El sector energético de México.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Análisis de 3 Modelos energéticos posibles para México.</a:t>
            </a:r>
          </a:p>
        </p:txBody>
      </p:sp>
    </p:spTree>
    <p:extLst>
      <p:ext uri="{BB962C8B-B14F-4D97-AF65-F5344CB8AC3E}">
        <p14:creationId xmlns:p14="http://schemas.microsoft.com/office/powerpoint/2010/main" val="36722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/>
          <p:cNvSpPr txBox="1"/>
          <p:nvPr/>
        </p:nvSpPr>
        <p:spPr>
          <a:xfrm>
            <a:off x="0" y="738188"/>
            <a:ext cx="9144000" cy="830997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>
            <a:defPPr>
              <a:defRPr lang="es-MX"/>
            </a:defPPr>
            <a:lvl1pPr algn="ctr">
              <a:defRPr sz="3200"/>
            </a:lvl1pPr>
          </a:lstStyle>
          <a:p>
            <a:r>
              <a:rPr lang="es-MX" sz="2400" dirty="0"/>
              <a:t>Acumulación anual de descubrimientos de petróleo en México</a:t>
            </a:r>
          </a:p>
          <a:p>
            <a:r>
              <a:rPr lang="es-MX" sz="2400" dirty="0"/>
              <a:t>1900 - 2004 </a:t>
            </a:r>
          </a:p>
        </p:txBody>
      </p:sp>
      <p:pic>
        <p:nvPicPr>
          <p:cNvPr id="5" name="18 Imagen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13901" r="29503"/>
          <a:stretch>
            <a:fillRect/>
          </a:stretch>
        </p:blipFill>
        <p:spPr bwMode="auto">
          <a:xfrm>
            <a:off x="908050" y="1700808"/>
            <a:ext cx="7361238" cy="460851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Forma libre"/>
          <p:cNvSpPr/>
          <p:nvPr/>
        </p:nvSpPr>
        <p:spPr>
          <a:xfrm>
            <a:off x="4644009" y="2492970"/>
            <a:ext cx="3088580" cy="2905179"/>
          </a:xfrm>
          <a:custGeom>
            <a:avLst/>
            <a:gdLst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94515 w 7742712"/>
              <a:gd name="connsiteY8" fmla="*/ 1474626 h 3434055"/>
              <a:gd name="connsiteX9" fmla="*/ 5759533 w 7742712"/>
              <a:gd name="connsiteY9" fmla="*/ 2210896 h 3434055"/>
              <a:gd name="connsiteX10" fmla="*/ 6495803 w 7742712"/>
              <a:gd name="connsiteY10" fmla="*/ 2626533 h 3434055"/>
              <a:gd name="connsiteX11" fmla="*/ 7742712 w 7742712"/>
              <a:gd name="connsiteY11" fmla="*/ 2875915 h 3434055"/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63563 w 7742712"/>
              <a:gd name="connsiteY8" fmla="*/ 1574885 h 3434055"/>
              <a:gd name="connsiteX9" fmla="*/ 5759533 w 7742712"/>
              <a:gd name="connsiteY9" fmla="*/ 2210896 h 3434055"/>
              <a:gd name="connsiteX10" fmla="*/ 6495803 w 7742712"/>
              <a:gd name="connsiteY10" fmla="*/ 2626533 h 3434055"/>
              <a:gd name="connsiteX11" fmla="*/ 7742712 w 7742712"/>
              <a:gd name="connsiteY11" fmla="*/ 2875915 h 3434055"/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63563 w 7742712"/>
              <a:gd name="connsiteY8" fmla="*/ 1574885 h 3434055"/>
              <a:gd name="connsiteX9" fmla="*/ 5666679 w 7742712"/>
              <a:gd name="connsiteY9" fmla="*/ 2444833 h 3434055"/>
              <a:gd name="connsiteX10" fmla="*/ 6495803 w 7742712"/>
              <a:gd name="connsiteY10" fmla="*/ 2626533 h 3434055"/>
              <a:gd name="connsiteX11" fmla="*/ 7742712 w 7742712"/>
              <a:gd name="connsiteY11" fmla="*/ 2875915 h 3434055"/>
              <a:gd name="connsiteX0" fmla="*/ 0 w 7742712"/>
              <a:gd name="connsiteY0" fmla="*/ 3434055 h 3434055"/>
              <a:gd name="connsiteX1" fmla="*/ 771897 w 7742712"/>
              <a:gd name="connsiteY1" fmla="*/ 3327177 h 3434055"/>
              <a:gd name="connsiteX2" fmla="*/ 1710047 w 7742712"/>
              <a:gd name="connsiteY2" fmla="*/ 2887790 h 3434055"/>
              <a:gd name="connsiteX3" fmla="*/ 2410691 w 7742712"/>
              <a:gd name="connsiteY3" fmla="*/ 2044642 h 3434055"/>
              <a:gd name="connsiteX4" fmla="*/ 2897580 w 7742712"/>
              <a:gd name="connsiteY4" fmla="*/ 963987 h 3434055"/>
              <a:gd name="connsiteX5" fmla="*/ 3336967 w 7742712"/>
              <a:gd name="connsiteY5" fmla="*/ 180216 h 3434055"/>
              <a:gd name="connsiteX6" fmla="*/ 3978234 w 7742712"/>
              <a:gd name="connsiteY6" fmla="*/ 37712 h 3434055"/>
              <a:gd name="connsiteX7" fmla="*/ 4595751 w 7742712"/>
              <a:gd name="connsiteY7" fmla="*/ 714606 h 3434055"/>
              <a:gd name="connsiteX8" fmla="*/ 5063563 w 7742712"/>
              <a:gd name="connsiteY8" fmla="*/ 1574885 h 3434055"/>
              <a:gd name="connsiteX9" fmla="*/ 5666679 w 7742712"/>
              <a:gd name="connsiteY9" fmla="*/ 2444833 h 3434055"/>
              <a:gd name="connsiteX10" fmla="*/ 6279141 w 7742712"/>
              <a:gd name="connsiteY10" fmla="*/ 3010856 h 3434055"/>
              <a:gd name="connsiteX11" fmla="*/ 7742712 w 7742712"/>
              <a:gd name="connsiteY11" fmla="*/ 2875915 h 3434055"/>
              <a:gd name="connsiteX0" fmla="*/ 0 w 7371291"/>
              <a:gd name="connsiteY0" fmla="*/ 3434055 h 3434055"/>
              <a:gd name="connsiteX1" fmla="*/ 771897 w 7371291"/>
              <a:gd name="connsiteY1" fmla="*/ 3327177 h 3434055"/>
              <a:gd name="connsiteX2" fmla="*/ 1710047 w 7371291"/>
              <a:gd name="connsiteY2" fmla="*/ 2887790 h 3434055"/>
              <a:gd name="connsiteX3" fmla="*/ 2410691 w 7371291"/>
              <a:gd name="connsiteY3" fmla="*/ 2044642 h 3434055"/>
              <a:gd name="connsiteX4" fmla="*/ 2897580 w 7371291"/>
              <a:gd name="connsiteY4" fmla="*/ 963987 h 3434055"/>
              <a:gd name="connsiteX5" fmla="*/ 3336967 w 7371291"/>
              <a:gd name="connsiteY5" fmla="*/ 180216 h 3434055"/>
              <a:gd name="connsiteX6" fmla="*/ 3978234 w 7371291"/>
              <a:gd name="connsiteY6" fmla="*/ 37712 h 3434055"/>
              <a:gd name="connsiteX7" fmla="*/ 4595751 w 7371291"/>
              <a:gd name="connsiteY7" fmla="*/ 714606 h 3434055"/>
              <a:gd name="connsiteX8" fmla="*/ 5063563 w 7371291"/>
              <a:gd name="connsiteY8" fmla="*/ 1574885 h 3434055"/>
              <a:gd name="connsiteX9" fmla="*/ 5666679 w 7371291"/>
              <a:gd name="connsiteY9" fmla="*/ 2444833 h 3434055"/>
              <a:gd name="connsiteX10" fmla="*/ 6279141 w 7371291"/>
              <a:gd name="connsiteY10" fmla="*/ 3010856 h 3434055"/>
              <a:gd name="connsiteX11" fmla="*/ 7371291 w 7371291"/>
              <a:gd name="connsiteY11" fmla="*/ 3260239 h 3434055"/>
              <a:gd name="connsiteX0" fmla="*/ 0 w 7371291"/>
              <a:gd name="connsiteY0" fmla="*/ 3434055 h 3434055"/>
              <a:gd name="connsiteX1" fmla="*/ 771897 w 7371291"/>
              <a:gd name="connsiteY1" fmla="*/ 3327177 h 3434055"/>
              <a:gd name="connsiteX2" fmla="*/ 1710047 w 7371291"/>
              <a:gd name="connsiteY2" fmla="*/ 2887790 h 3434055"/>
              <a:gd name="connsiteX3" fmla="*/ 2410691 w 7371291"/>
              <a:gd name="connsiteY3" fmla="*/ 2044642 h 3434055"/>
              <a:gd name="connsiteX4" fmla="*/ 2897580 w 7371291"/>
              <a:gd name="connsiteY4" fmla="*/ 963987 h 3434055"/>
              <a:gd name="connsiteX5" fmla="*/ 3336967 w 7371291"/>
              <a:gd name="connsiteY5" fmla="*/ 180216 h 3434055"/>
              <a:gd name="connsiteX6" fmla="*/ 3978234 w 7371291"/>
              <a:gd name="connsiteY6" fmla="*/ 37712 h 3434055"/>
              <a:gd name="connsiteX7" fmla="*/ 4595751 w 7371291"/>
              <a:gd name="connsiteY7" fmla="*/ 714606 h 3434055"/>
              <a:gd name="connsiteX8" fmla="*/ 5063563 w 7371291"/>
              <a:gd name="connsiteY8" fmla="*/ 1574885 h 3434055"/>
              <a:gd name="connsiteX9" fmla="*/ 5666679 w 7371291"/>
              <a:gd name="connsiteY9" fmla="*/ 2444833 h 3434055"/>
              <a:gd name="connsiteX10" fmla="*/ 6462321 w 7371291"/>
              <a:gd name="connsiteY10" fmla="*/ 3185450 h 3434055"/>
              <a:gd name="connsiteX11" fmla="*/ 7371291 w 7371291"/>
              <a:gd name="connsiteY11" fmla="*/ 3260239 h 3434055"/>
              <a:gd name="connsiteX0" fmla="*/ 0 w 7951357"/>
              <a:gd name="connsiteY0" fmla="*/ 3434055 h 3461021"/>
              <a:gd name="connsiteX1" fmla="*/ 771897 w 7951357"/>
              <a:gd name="connsiteY1" fmla="*/ 3327177 h 3461021"/>
              <a:gd name="connsiteX2" fmla="*/ 1710047 w 7951357"/>
              <a:gd name="connsiteY2" fmla="*/ 2887790 h 3461021"/>
              <a:gd name="connsiteX3" fmla="*/ 2410691 w 7951357"/>
              <a:gd name="connsiteY3" fmla="*/ 2044642 h 3461021"/>
              <a:gd name="connsiteX4" fmla="*/ 2897580 w 7951357"/>
              <a:gd name="connsiteY4" fmla="*/ 963987 h 3461021"/>
              <a:gd name="connsiteX5" fmla="*/ 3336967 w 7951357"/>
              <a:gd name="connsiteY5" fmla="*/ 180216 h 3461021"/>
              <a:gd name="connsiteX6" fmla="*/ 3978234 w 7951357"/>
              <a:gd name="connsiteY6" fmla="*/ 37712 h 3461021"/>
              <a:gd name="connsiteX7" fmla="*/ 4595751 w 7951357"/>
              <a:gd name="connsiteY7" fmla="*/ 714606 h 3461021"/>
              <a:gd name="connsiteX8" fmla="*/ 5063563 w 7951357"/>
              <a:gd name="connsiteY8" fmla="*/ 1574885 h 3461021"/>
              <a:gd name="connsiteX9" fmla="*/ 5666679 w 7951357"/>
              <a:gd name="connsiteY9" fmla="*/ 2444833 h 3461021"/>
              <a:gd name="connsiteX10" fmla="*/ 6462321 w 7951357"/>
              <a:gd name="connsiteY10" fmla="*/ 3185450 h 3461021"/>
              <a:gd name="connsiteX11" fmla="*/ 7951357 w 7951357"/>
              <a:gd name="connsiteY11" fmla="*/ 3461021 h 3461021"/>
              <a:gd name="connsiteX0" fmla="*/ 0 w 7951357"/>
              <a:gd name="connsiteY0" fmla="*/ 3434055 h 3461022"/>
              <a:gd name="connsiteX1" fmla="*/ 771897 w 7951357"/>
              <a:gd name="connsiteY1" fmla="*/ 3327177 h 3461022"/>
              <a:gd name="connsiteX2" fmla="*/ 1710047 w 7951357"/>
              <a:gd name="connsiteY2" fmla="*/ 2887790 h 3461022"/>
              <a:gd name="connsiteX3" fmla="*/ 2410691 w 7951357"/>
              <a:gd name="connsiteY3" fmla="*/ 2044642 h 3461022"/>
              <a:gd name="connsiteX4" fmla="*/ 2897580 w 7951357"/>
              <a:gd name="connsiteY4" fmla="*/ 963987 h 3461022"/>
              <a:gd name="connsiteX5" fmla="*/ 3336967 w 7951357"/>
              <a:gd name="connsiteY5" fmla="*/ 180216 h 3461022"/>
              <a:gd name="connsiteX6" fmla="*/ 3978234 w 7951357"/>
              <a:gd name="connsiteY6" fmla="*/ 37712 h 3461022"/>
              <a:gd name="connsiteX7" fmla="*/ 4595751 w 7951357"/>
              <a:gd name="connsiteY7" fmla="*/ 714606 h 3461022"/>
              <a:gd name="connsiteX8" fmla="*/ 5063563 w 7951357"/>
              <a:gd name="connsiteY8" fmla="*/ 1574885 h 3461022"/>
              <a:gd name="connsiteX9" fmla="*/ 5666679 w 7951357"/>
              <a:gd name="connsiteY9" fmla="*/ 2444833 h 3461022"/>
              <a:gd name="connsiteX10" fmla="*/ 6462321 w 7951357"/>
              <a:gd name="connsiteY10" fmla="*/ 3185450 h 3461022"/>
              <a:gd name="connsiteX11" fmla="*/ 7951357 w 7951357"/>
              <a:gd name="connsiteY11" fmla="*/ 3461021 h 3461022"/>
              <a:gd name="connsiteX0" fmla="*/ 0 w 10749921"/>
              <a:gd name="connsiteY0" fmla="*/ 3455879 h 3461022"/>
              <a:gd name="connsiteX1" fmla="*/ 3570461 w 10749921"/>
              <a:gd name="connsiteY1" fmla="*/ 3327177 h 3461022"/>
              <a:gd name="connsiteX2" fmla="*/ 4508611 w 10749921"/>
              <a:gd name="connsiteY2" fmla="*/ 2887790 h 3461022"/>
              <a:gd name="connsiteX3" fmla="*/ 5209255 w 10749921"/>
              <a:gd name="connsiteY3" fmla="*/ 2044642 h 3461022"/>
              <a:gd name="connsiteX4" fmla="*/ 5696144 w 10749921"/>
              <a:gd name="connsiteY4" fmla="*/ 963987 h 3461022"/>
              <a:gd name="connsiteX5" fmla="*/ 6135531 w 10749921"/>
              <a:gd name="connsiteY5" fmla="*/ 180216 h 3461022"/>
              <a:gd name="connsiteX6" fmla="*/ 6776798 w 10749921"/>
              <a:gd name="connsiteY6" fmla="*/ 37712 h 3461022"/>
              <a:gd name="connsiteX7" fmla="*/ 7394315 w 10749921"/>
              <a:gd name="connsiteY7" fmla="*/ 714606 h 3461022"/>
              <a:gd name="connsiteX8" fmla="*/ 7862127 w 10749921"/>
              <a:gd name="connsiteY8" fmla="*/ 1574885 h 3461022"/>
              <a:gd name="connsiteX9" fmla="*/ 8465243 w 10749921"/>
              <a:gd name="connsiteY9" fmla="*/ 2444833 h 3461022"/>
              <a:gd name="connsiteX10" fmla="*/ 9260885 w 10749921"/>
              <a:gd name="connsiteY10" fmla="*/ 3185450 h 3461022"/>
              <a:gd name="connsiteX11" fmla="*/ 10749921 w 10749921"/>
              <a:gd name="connsiteY11" fmla="*/ 3461021 h 3461022"/>
              <a:gd name="connsiteX0" fmla="*/ 0 w 10749921"/>
              <a:gd name="connsiteY0" fmla="*/ 3455879 h 3461022"/>
              <a:gd name="connsiteX1" fmla="*/ 3132869 w 10749921"/>
              <a:gd name="connsiteY1" fmla="*/ 3292259 h 3461022"/>
              <a:gd name="connsiteX2" fmla="*/ 4508611 w 10749921"/>
              <a:gd name="connsiteY2" fmla="*/ 2887790 h 3461022"/>
              <a:gd name="connsiteX3" fmla="*/ 5209255 w 10749921"/>
              <a:gd name="connsiteY3" fmla="*/ 2044642 h 3461022"/>
              <a:gd name="connsiteX4" fmla="*/ 5696144 w 10749921"/>
              <a:gd name="connsiteY4" fmla="*/ 963987 h 3461022"/>
              <a:gd name="connsiteX5" fmla="*/ 6135531 w 10749921"/>
              <a:gd name="connsiteY5" fmla="*/ 180216 h 3461022"/>
              <a:gd name="connsiteX6" fmla="*/ 6776798 w 10749921"/>
              <a:gd name="connsiteY6" fmla="*/ 37712 h 3461022"/>
              <a:gd name="connsiteX7" fmla="*/ 7394315 w 10749921"/>
              <a:gd name="connsiteY7" fmla="*/ 714606 h 3461022"/>
              <a:gd name="connsiteX8" fmla="*/ 7862127 w 10749921"/>
              <a:gd name="connsiteY8" fmla="*/ 1574885 h 3461022"/>
              <a:gd name="connsiteX9" fmla="*/ 8465243 w 10749921"/>
              <a:gd name="connsiteY9" fmla="*/ 2444833 h 3461022"/>
              <a:gd name="connsiteX10" fmla="*/ 9260885 w 10749921"/>
              <a:gd name="connsiteY10" fmla="*/ 3185450 h 3461022"/>
              <a:gd name="connsiteX11" fmla="*/ 10749921 w 10749921"/>
              <a:gd name="connsiteY11" fmla="*/ 3461021 h 3461022"/>
              <a:gd name="connsiteX0" fmla="*/ 0 w 11825785"/>
              <a:gd name="connsiteY0" fmla="*/ 3455879 h 3536639"/>
              <a:gd name="connsiteX1" fmla="*/ 3132869 w 11825785"/>
              <a:gd name="connsiteY1" fmla="*/ 3292259 h 3536639"/>
              <a:gd name="connsiteX2" fmla="*/ 4508611 w 11825785"/>
              <a:gd name="connsiteY2" fmla="*/ 2887790 h 3536639"/>
              <a:gd name="connsiteX3" fmla="*/ 5209255 w 11825785"/>
              <a:gd name="connsiteY3" fmla="*/ 2044642 h 3536639"/>
              <a:gd name="connsiteX4" fmla="*/ 5696144 w 11825785"/>
              <a:gd name="connsiteY4" fmla="*/ 963987 h 3536639"/>
              <a:gd name="connsiteX5" fmla="*/ 6135531 w 11825785"/>
              <a:gd name="connsiteY5" fmla="*/ 180216 h 3536639"/>
              <a:gd name="connsiteX6" fmla="*/ 6776798 w 11825785"/>
              <a:gd name="connsiteY6" fmla="*/ 37712 h 3536639"/>
              <a:gd name="connsiteX7" fmla="*/ 7394315 w 11825785"/>
              <a:gd name="connsiteY7" fmla="*/ 714606 h 3536639"/>
              <a:gd name="connsiteX8" fmla="*/ 7862127 w 11825785"/>
              <a:gd name="connsiteY8" fmla="*/ 1574885 h 3536639"/>
              <a:gd name="connsiteX9" fmla="*/ 8465243 w 11825785"/>
              <a:gd name="connsiteY9" fmla="*/ 2444833 h 3536639"/>
              <a:gd name="connsiteX10" fmla="*/ 9260885 w 11825785"/>
              <a:gd name="connsiteY10" fmla="*/ 3185450 h 3536639"/>
              <a:gd name="connsiteX11" fmla="*/ 11825785 w 11825785"/>
              <a:gd name="connsiteY11" fmla="*/ 3536639 h 3536639"/>
              <a:gd name="connsiteX0" fmla="*/ 0 w 11825785"/>
              <a:gd name="connsiteY0" fmla="*/ 3455879 h 3548340"/>
              <a:gd name="connsiteX1" fmla="*/ 3132869 w 11825785"/>
              <a:gd name="connsiteY1" fmla="*/ 3292259 h 3548340"/>
              <a:gd name="connsiteX2" fmla="*/ 4508611 w 11825785"/>
              <a:gd name="connsiteY2" fmla="*/ 2887790 h 3548340"/>
              <a:gd name="connsiteX3" fmla="*/ 5209255 w 11825785"/>
              <a:gd name="connsiteY3" fmla="*/ 2044642 h 3548340"/>
              <a:gd name="connsiteX4" fmla="*/ 5696144 w 11825785"/>
              <a:gd name="connsiteY4" fmla="*/ 963987 h 3548340"/>
              <a:gd name="connsiteX5" fmla="*/ 6135531 w 11825785"/>
              <a:gd name="connsiteY5" fmla="*/ 180216 h 3548340"/>
              <a:gd name="connsiteX6" fmla="*/ 6776798 w 11825785"/>
              <a:gd name="connsiteY6" fmla="*/ 37712 h 3548340"/>
              <a:gd name="connsiteX7" fmla="*/ 7394315 w 11825785"/>
              <a:gd name="connsiteY7" fmla="*/ 714606 h 3548340"/>
              <a:gd name="connsiteX8" fmla="*/ 7862127 w 11825785"/>
              <a:gd name="connsiteY8" fmla="*/ 1574885 h 3548340"/>
              <a:gd name="connsiteX9" fmla="*/ 8465243 w 11825785"/>
              <a:gd name="connsiteY9" fmla="*/ 2444833 h 3548340"/>
              <a:gd name="connsiteX10" fmla="*/ 9260885 w 11825785"/>
              <a:gd name="connsiteY10" fmla="*/ 3185450 h 3548340"/>
              <a:gd name="connsiteX11" fmla="*/ 11825785 w 11825785"/>
              <a:gd name="connsiteY11" fmla="*/ 3536639 h 354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25785" h="3548340">
                <a:moveTo>
                  <a:pt x="0" y="3455879"/>
                </a:moveTo>
                <a:cubicBezTo>
                  <a:pt x="243444" y="3447962"/>
                  <a:pt x="2381434" y="3386941"/>
                  <a:pt x="3132869" y="3292259"/>
                </a:cubicBezTo>
                <a:cubicBezTo>
                  <a:pt x="3884304" y="3197577"/>
                  <a:pt x="4162547" y="3095726"/>
                  <a:pt x="4508611" y="2887790"/>
                </a:cubicBezTo>
                <a:cubicBezTo>
                  <a:pt x="4854675" y="2679854"/>
                  <a:pt x="5011333" y="2365276"/>
                  <a:pt x="5209255" y="2044642"/>
                </a:cubicBezTo>
                <a:cubicBezTo>
                  <a:pt x="5407177" y="1724008"/>
                  <a:pt x="5541765" y="1274725"/>
                  <a:pt x="5696144" y="963987"/>
                </a:cubicBezTo>
                <a:cubicBezTo>
                  <a:pt x="5850523" y="653249"/>
                  <a:pt x="5955422" y="334595"/>
                  <a:pt x="6135531" y="180216"/>
                </a:cubicBezTo>
                <a:cubicBezTo>
                  <a:pt x="6315640" y="25837"/>
                  <a:pt x="6567001" y="-51353"/>
                  <a:pt x="6776798" y="37712"/>
                </a:cubicBezTo>
                <a:cubicBezTo>
                  <a:pt x="6986595" y="126777"/>
                  <a:pt x="7213427" y="458411"/>
                  <a:pt x="7394315" y="714606"/>
                </a:cubicBezTo>
                <a:cubicBezTo>
                  <a:pt x="7575203" y="970801"/>
                  <a:pt x="7683639" y="1286514"/>
                  <a:pt x="7862127" y="1574885"/>
                </a:cubicBezTo>
                <a:cubicBezTo>
                  <a:pt x="8040615" y="1863256"/>
                  <a:pt x="8232117" y="2176406"/>
                  <a:pt x="8465243" y="2444833"/>
                </a:cubicBezTo>
                <a:cubicBezTo>
                  <a:pt x="8698369" y="2713260"/>
                  <a:pt x="8930355" y="3074614"/>
                  <a:pt x="9260885" y="3185450"/>
                </a:cubicBezTo>
                <a:cubicBezTo>
                  <a:pt x="9591415" y="3296286"/>
                  <a:pt x="10852363" y="3612823"/>
                  <a:pt x="11825785" y="3536639"/>
                </a:cubicBezTo>
              </a:path>
            </a:pathLst>
          </a:custGeom>
          <a:noFill/>
          <a:ln w="41275">
            <a:solidFill>
              <a:srgbClr val="92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8"/>
          <a:stretch/>
        </p:blipFill>
        <p:spPr>
          <a:xfrm>
            <a:off x="1619672" y="1844824"/>
            <a:ext cx="6120680" cy="427755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" name="3 CuadroTexto"/>
          <p:cNvSpPr txBox="1"/>
          <p:nvPr/>
        </p:nvSpPr>
        <p:spPr>
          <a:xfrm>
            <a:off x="0" y="738188"/>
            <a:ext cx="9144000" cy="830997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>
            <a:defPPr>
              <a:defRPr lang="es-MX"/>
            </a:defPPr>
            <a:lvl1pPr algn="ctr">
              <a:defRPr sz="3200"/>
            </a:lvl1pPr>
          </a:lstStyle>
          <a:p>
            <a:r>
              <a:rPr lang="es-MX" sz="2400" dirty="0"/>
              <a:t>Zonas productoras de petróleo en México</a:t>
            </a:r>
          </a:p>
          <a:p>
            <a:r>
              <a:rPr lang="es-MX" sz="2400" dirty="0"/>
              <a:t>1900 - 2017 </a:t>
            </a:r>
          </a:p>
        </p:txBody>
      </p:sp>
    </p:spTree>
    <p:extLst>
      <p:ext uri="{BB962C8B-B14F-4D97-AF65-F5344CB8AC3E}">
        <p14:creationId xmlns:p14="http://schemas.microsoft.com/office/powerpoint/2010/main" val="30573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0" y="757238"/>
            <a:ext cx="9144000" cy="58420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3200" dirty="0"/>
              <a:t>Perfiles de producción México </a:t>
            </a:r>
          </a:p>
        </p:txBody>
      </p:sp>
      <p:pic>
        <p:nvPicPr>
          <p:cNvPr id="31" name="2 Imagen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 r="1974" b="5264"/>
          <a:stretch>
            <a:fillRect/>
          </a:stretch>
        </p:blipFill>
        <p:spPr bwMode="auto">
          <a:xfrm>
            <a:off x="180975" y="2176463"/>
            <a:ext cx="89630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ángulo 31"/>
          <p:cNvSpPr/>
          <p:nvPr/>
        </p:nvSpPr>
        <p:spPr>
          <a:xfrm rot="16200000">
            <a:off x="-2146299" y="3822700"/>
            <a:ext cx="48069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2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MILLONES DE BARRILES AL DIA</a:t>
            </a:r>
          </a:p>
        </p:txBody>
      </p:sp>
      <p:grpSp>
        <p:nvGrpSpPr>
          <p:cNvPr id="33" name="18 Grupo"/>
          <p:cNvGrpSpPr>
            <a:grpSpLocks/>
          </p:cNvGrpSpPr>
          <p:nvPr/>
        </p:nvGrpSpPr>
        <p:grpSpPr bwMode="auto">
          <a:xfrm>
            <a:off x="900113" y="1611313"/>
            <a:ext cx="2082800" cy="1474787"/>
            <a:chOff x="1115616" y="1095310"/>
            <a:chExt cx="1627304" cy="1287456"/>
          </a:xfrm>
        </p:grpSpPr>
        <p:grpSp>
          <p:nvGrpSpPr>
            <p:cNvPr id="34" name="19 Grupo"/>
            <p:cNvGrpSpPr>
              <a:grpSpLocks/>
            </p:cNvGrpSpPr>
            <p:nvPr/>
          </p:nvGrpSpPr>
          <p:grpSpPr bwMode="auto">
            <a:xfrm>
              <a:off x="1348393" y="1095310"/>
              <a:ext cx="1203736" cy="1287456"/>
              <a:chOff x="4569896" y="2540000"/>
              <a:chExt cx="2600439" cy="2781300"/>
            </a:xfrm>
          </p:grpSpPr>
          <p:pic>
            <p:nvPicPr>
              <p:cNvPr id="37" name="22 Imagen"/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72" t="32323" r="7607" b="4427"/>
              <a:stretch>
                <a:fillRect/>
              </a:stretch>
            </p:blipFill>
            <p:spPr bwMode="auto">
              <a:xfrm>
                <a:off x="4569896" y="2540000"/>
                <a:ext cx="2600439" cy="278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23 Forma libre"/>
              <p:cNvSpPr/>
              <p:nvPr/>
            </p:nvSpPr>
            <p:spPr>
              <a:xfrm>
                <a:off x="4948574" y="3360319"/>
                <a:ext cx="624319" cy="967018"/>
              </a:xfrm>
              <a:custGeom>
                <a:avLst/>
                <a:gdLst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419100 w 673100"/>
                  <a:gd name="connsiteY22" fmla="*/ 254000 h 1152525"/>
                  <a:gd name="connsiteX23" fmla="*/ 412750 w 673100"/>
                  <a:gd name="connsiteY23" fmla="*/ 365125 h 1152525"/>
                  <a:gd name="connsiteX24" fmla="*/ 387350 w 673100"/>
                  <a:gd name="connsiteY24" fmla="*/ 469900 h 1152525"/>
                  <a:gd name="connsiteX25" fmla="*/ 374650 w 673100"/>
                  <a:gd name="connsiteY25" fmla="*/ 55245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419100 w 673100"/>
                  <a:gd name="connsiteY22" fmla="*/ 254000 h 1152525"/>
                  <a:gd name="connsiteX23" fmla="*/ 412750 w 673100"/>
                  <a:gd name="connsiteY23" fmla="*/ 365125 h 1152525"/>
                  <a:gd name="connsiteX24" fmla="*/ 387350 w 673100"/>
                  <a:gd name="connsiteY24" fmla="*/ 469900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419100 w 673100"/>
                  <a:gd name="connsiteY22" fmla="*/ 254000 h 1152525"/>
                  <a:gd name="connsiteX23" fmla="*/ 412750 w 673100"/>
                  <a:gd name="connsiteY23" fmla="*/ 365125 h 1152525"/>
                  <a:gd name="connsiteX24" fmla="*/ 342106 w 673100"/>
                  <a:gd name="connsiteY24" fmla="*/ 534194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419100 w 673100"/>
                  <a:gd name="connsiteY22" fmla="*/ 254000 h 1152525"/>
                  <a:gd name="connsiteX23" fmla="*/ 357981 w 673100"/>
                  <a:gd name="connsiteY23" fmla="*/ 462757 h 1152525"/>
                  <a:gd name="connsiteX24" fmla="*/ 342106 w 673100"/>
                  <a:gd name="connsiteY24" fmla="*/ 534194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383382 w 673100"/>
                  <a:gd name="connsiteY22" fmla="*/ 392112 h 1152525"/>
                  <a:gd name="connsiteX23" fmla="*/ 357981 w 673100"/>
                  <a:gd name="connsiteY23" fmla="*/ 462757 h 1152525"/>
                  <a:gd name="connsiteX24" fmla="*/ 342106 w 673100"/>
                  <a:gd name="connsiteY24" fmla="*/ 534194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42106 w 673100"/>
                  <a:gd name="connsiteY24" fmla="*/ 534194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91294 w 673100"/>
                  <a:gd name="connsiteY16" fmla="*/ 2952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49225 w 673100"/>
                  <a:gd name="connsiteY15" fmla="*/ 203200 h 1152525"/>
                  <a:gd name="connsiteX16" fmla="*/ 191294 w 673100"/>
                  <a:gd name="connsiteY16" fmla="*/ 2952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61119 w 673100"/>
                  <a:gd name="connsiteY10" fmla="*/ 390525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49225 w 673100"/>
                  <a:gd name="connsiteY15" fmla="*/ 203200 h 1152525"/>
                  <a:gd name="connsiteX16" fmla="*/ 191294 w 673100"/>
                  <a:gd name="connsiteY16" fmla="*/ 2952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61119 w 673100"/>
                  <a:gd name="connsiteY10" fmla="*/ 390525 h 1152525"/>
                  <a:gd name="connsiteX11" fmla="*/ 19050 w 673100"/>
                  <a:gd name="connsiteY11" fmla="*/ 169862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49225 w 673100"/>
                  <a:gd name="connsiteY15" fmla="*/ 203200 h 1152525"/>
                  <a:gd name="connsiteX16" fmla="*/ 191294 w 673100"/>
                  <a:gd name="connsiteY16" fmla="*/ 2952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58813 w 658813"/>
                  <a:gd name="connsiteY0" fmla="*/ 1146175 h 1152525"/>
                  <a:gd name="connsiteX1" fmla="*/ 592138 w 658813"/>
                  <a:gd name="connsiteY1" fmla="*/ 1152525 h 1152525"/>
                  <a:gd name="connsiteX2" fmla="*/ 531813 w 658813"/>
                  <a:gd name="connsiteY2" fmla="*/ 1130300 h 1152525"/>
                  <a:gd name="connsiteX3" fmla="*/ 427038 w 658813"/>
                  <a:gd name="connsiteY3" fmla="*/ 1073150 h 1152525"/>
                  <a:gd name="connsiteX4" fmla="*/ 360363 w 658813"/>
                  <a:gd name="connsiteY4" fmla="*/ 1060450 h 1152525"/>
                  <a:gd name="connsiteX5" fmla="*/ 265113 w 658813"/>
                  <a:gd name="connsiteY5" fmla="*/ 955675 h 1152525"/>
                  <a:gd name="connsiteX6" fmla="*/ 204788 w 658813"/>
                  <a:gd name="connsiteY6" fmla="*/ 882650 h 1152525"/>
                  <a:gd name="connsiteX7" fmla="*/ 93663 w 658813"/>
                  <a:gd name="connsiteY7" fmla="*/ 806450 h 1152525"/>
                  <a:gd name="connsiteX8" fmla="*/ 93663 w 658813"/>
                  <a:gd name="connsiteY8" fmla="*/ 692150 h 1152525"/>
                  <a:gd name="connsiteX9" fmla="*/ 61913 w 658813"/>
                  <a:gd name="connsiteY9" fmla="*/ 533400 h 1152525"/>
                  <a:gd name="connsiteX10" fmla="*/ 46832 w 658813"/>
                  <a:gd name="connsiteY10" fmla="*/ 390525 h 1152525"/>
                  <a:gd name="connsiteX11" fmla="*/ 4763 w 658813"/>
                  <a:gd name="connsiteY11" fmla="*/ 169862 h 1152525"/>
                  <a:gd name="connsiteX12" fmla="*/ 0 w 658813"/>
                  <a:gd name="connsiteY12" fmla="*/ 96838 h 1152525"/>
                  <a:gd name="connsiteX13" fmla="*/ 4763 w 658813"/>
                  <a:gd name="connsiteY13" fmla="*/ 0 h 1152525"/>
                  <a:gd name="connsiteX14" fmla="*/ 71438 w 658813"/>
                  <a:gd name="connsiteY14" fmla="*/ 28575 h 1152525"/>
                  <a:gd name="connsiteX15" fmla="*/ 134938 w 658813"/>
                  <a:gd name="connsiteY15" fmla="*/ 203200 h 1152525"/>
                  <a:gd name="connsiteX16" fmla="*/ 177007 w 658813"/>
                  <a:gd name="connsiteY16" fmla="*/ 295275 h 1152525"/>
                  <a:gd name="connsiteX17" fmla="*/ 230188 w 658813"/>
                  <a:gd name="connsiteY17" fmla="*/ 365919 h 1152525"/>
                  <a:gd name="connsiteX18" fmla="*/ 265907 w 658813"/>
                  <a:gd name="connsiteY18" fmla="*/ 242094 h 1152525"/>
                  <a:gd name="connsiteX19" fmla="*/ 316707 w 658813"/>
                  <a:gd name="connsiteY19" fmla="*/ 262732 h 1152525"/>
                  <a:gd name="connsiteX20" fmla="*/ 356394 w 658813"/>
                  <a:gd name="connsiteY20" fmla="*/ 289719 h 1152525"/>
                  <a:gd name="connsiteX21" fmla="*/ 368300 w 658813"/>
                  <a:gd name="connsiteY21" fmla="*/ 343694 h 1152525"/>
                  <a:gd name="connsiteX22" fmla="*/ 369095 w 658813"/>
                  <a:gd name="connsiteY22" fmla="*/ 392112 h 1152525"/>
                  <a:gd name="connsiteX23" fmla="*/ 374650 w 658813"/>
                  <a:gd name="connsiteY23" fmla="*/ 462757 h 1152525"/>
                  <a:gd name="connsiteX24" fmla="*/ 354013 w 658813"/>
                  <a:gd name="connsiteY24" fmla="*/ 536575 h 1152525"/>
                  <a:gd name="connsiteX25" fmla="*/ 362745 w 658813"/>
                  <a:gd name="connsiteY25" fmla="*/ 578644 h 1152525"/>
                  <a:gd name="connsiteX26" fmla="*/ 369888 w 658813"/>
                  <a:gd name="connsiteY26" fmla="*/ 650875 h 1152525"/>
                  <a:gd name="connsiteX27" fmla="*/ 446088 w 658813"/>
                  <a:gd name="connsiteY27" fmla="*/ 746125 h 1152525"/>
                  <a:gd name="connsiteX28" fmla="*/ 493713 w 658813"/>
                  <a:gd name="connsiteY28" fmla="*/ 819150 h 1152525"/>
                  <a:gd name="connsiteX29" fmla="*/ 477838 w 658813"/>
                  <a:gd name="connsiteY29" fmla="*/ 882650 h 1152525"/>
                  <a:gd name="connsiteX30" fmla="*/ 528638 w 658813"/>
                  <a:gd name="connsiteY30" fmla="*/ 968375 h 1152525"/>
                  <a:gd name="connsiteX31" fmla="*/ 617538 w 658813"/>
                  <a:gd name="connsiteY31" fmla="*/ 1066800 h 1152525"/>
                  <a:gd name="connsiteX32" fmla="*/ 658813 w 658813"/>
                  <a:gd name="connsiteY32" fmla="*/ 1146175 h 1152525"/>
                  <a:gd name="connsiteX0" fmla="*/ 658813 w 658813"/>
                  <a:gd name="connsiteY0" fmla="*/ 1117600 h 1123950"/>
                  <a:gd name="connsiteX1" fmla="*/ 592138 w 658813"/>
                  <a:gd name="connsiteY1" fmla="*/ 1123950 h 1123950"/>
                  <a:gd name="connsiteX2" fmla="*/ 531813 w 658813"/>
                  <a:gd name="connsiteY2" fmla="*/ 1101725 h 1123950"/>
                  <a:gd name="connsiteX3" fmla="*/ 427038 w 658813"/>
                  <a:gd name="connsiteY3" fmla="*/ 1044575 h 1123950"/>
                  <a:gd name="connsiteX4" fmla="*/ 360363 w 658813"/>
                  <a:gd name="connsiteY4" fmla="*/ 1031875 h 1123950"/>
                  <a:gd name="connsiteX5" fmla="*/ 265113 w 658813"/>
                  <a:gd name="connsiteY5" fmla="*/ 927100 h 1123950"/>
                  <a:gd name="connsiteX6" fmla="*/ 204788 w 658813"/>
                  <a:gd name="connsiteY6" fmla="*/ 854075 h 1123950"/>
                  <a:gd name="connsiteX7" fmla="*/ 93663 w 658813"/>
                  <a:gd name="connsiteY7" fmla="*/ 777875 h 1123950"/>
                  <a:gd name="connsiteX8" fmla="*/ 93663 w 658813"/>
                  <a:gd name="connsiteY8" fmla="*/ 663575 h 1123950"/>
                  <a:gd name="connsiteX9" fmla="*/ 61913 w 658813"/>
                  <a:gd name="connsiteY9" fmla="*/ 504825 h 1123950"/>
                  <a:gd name="connsiteX10" fmla="*/ 46832 w 658813"/>
                  <a:gd name="connsiteY10" fmla="*/ 361950 h 1123950"/>
                  <a:gd name="connsiteX11" fmla="*/ 4763 w 658813"/>
                  <a:gd name="connsiteY11" fmla="*/ 141287 h 1123950"/>
                  <a:gd name="connsiteX12" fmla="*/ 0 w 658813"/>
                  <a:gd name="connsiteY12" fmla="*/ 68263 h 1123950"/>
                  <a:gd name="connsiteX13" fmla="*/ 30956 w 658813"/>
                  <a:gd name="connsiteY13" fmla="*/ 35719 h 1123950"/>
                  <a:gd name="connsiteX14" fmla="*/ 71438 w 658813"/>
                  <a:gd name="connsiteY14" fmla="*/ 0 h 1123950"/>
                  <a:gd name="connsiteX15" fmla="*/ 134938 w 658813"/>
                  <a:gd name="connsiteY15" fmla="*/ 174625 h 1123950"/>
                  <a:gd name="connsiteX16" fmla="*/ 177007 w 658813"/>
                  <a:gd name="connsiteY16" fmla="*/ 266700 h 1123950"/>
                  <a:gd name="connsiteX17" fmla="*/ 230188 w 658813"/>
                  <a:gd name="connsiteY17" fmla="*/ 337344 h 1123950"/>
                  <a:gd name="connsiteX18" fmla="*/ 265907 w 658813"/>
                  <a:gd name="connsiteY18" fmla="*/ 213519 h 1123950"/>
                  <a:gd name="connsiteX19" fmla="*/ 316707 w 658813"/>
                  <a:gd name="connsiteY19" fmla="*/ 234157 h 1123950"/>
                  <a:gd name="connsiteX20" fmla="*/ 356394 w 658813"/>
                  <a:gd name="connsiteY20" fmla="*/ 261144 h 1123950"/>
                  <a:gd name="connsiteX21" fmla="*/ 368300 w 658813"/>
                  <a:gd name="connsiteY21" fmla="*/ 315119 h 1123950"/>
                  <a:gd name="connsiteX22" fmla="*/ 369095 w 658813"/>
                  <a:gd name="connsiteY22" fmla="*/ 363537 h 1123950"/>
                  <a:gd name="connsiteX23" fmla="*/ 374650 w 658813"/>
                  <a:gd name="connsiteY23" fmla="*/ 434182 h 1123950"/>
                  <a:gd name="connsiteX24" fmla="*/ 354013 w 658813"/>
                  <a:gd name="connsiteY24" fmla="*/ 508000 h 1123950"/>
                  <a:gd name="connsiteX25" fmla="*/ 362745 w 658813"/>
                  <a:gd name="connsiteY25" fmla="*/ 550069 h 1123950"/>
                  <a:gd name="connsiteX26" fmla="*/ 369888 w 658813"/>
                  <a:gd name="connsiteY26" fmla="*/ 622300 h 1123950"/>
                  <a:gd name="connsiteX27" fmla="*/ 446088 w 658813"/>
                  <a:gd name="connsiteY27" fmla="*/ 717550 h 1123950"/>
                  <a:gd name="connsiteX28" fmla="*/ 493713 w 658813"/>
                  <a:gd name="connsiteY28" fmla="*/ 790575 h 1123950"/>
                  <a:gd name="connsiteX29" fmla="*/ 477838 w 658813"/>
                  <a:gd name="connsiteY29" fmla="*/ 854075 h 1123950"/>
                  <a:gd name="connsiteX30" fmla="*/ 528638 w 658813"/>
                  <a:gd name="connsiteY30" fmla="*/ 939800 h 1123950"/>
                  <a:gd name="connsiteX31" fmla="*/ 617538 w 658813"/>
                  <a:gd name="connsiteY31" fmla="*/ 1038225 h 1123950"/>
                  <a:gd name="connsiteX32" fmla="*/ 658813 w 658813"/>
                  <a:gd name="connsiteY32" fmla="*/ 1117600 h 1123950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65907 w 658813"/>
                  <a:gd name="connsiteY18" fmla="*/ 177800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4013 w 658813"/>
                  <a:gd name="connsiteY24" fmla="*/ 472281 h 1088231"/>
                  <a:gd name="connsiteX25" fmla="*/ 362745 w 658813"/>
                  <a:gd name="connsiteY25" fmla="*/ 514350 h 1088231"/>
                  <a:gd name="connsiteX26" fmla="*/ 369888 w 658813"/>
                  <a:gd name="connsiteY26" fmla="*/ 586581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4013 w 658813"/>
                  <a:gd name="connsiteY24" fmla="*/ 472281 h 1088231"/>
                  <a:gd name="connsiteX25" fmla="*/ 362745 w 658813"/>
                  <a:gd name="connsiteY25" fmla="*/ 514350 h 1088231"/>
                  <a:gd name="connsiteX26" fmla="*/ 369888 w 658813"/>
                  <a:gd name="connsiteY26" fmla="*/ 586581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4013 w 658813"/>
                  <a:gd name="connsiteY24" fmla="*/ 472281 h 1088231"/>
                  <a:gd name="connsiteX25" fmla="*/ 362745 w 658813"/>
                  <a:gd name="connsiteY25" fmla="*/ 51435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4013 w 658813"/>
                  <a:gd name="connsiteY24" fmla="*/ 472281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71476 w 658813"/>
                  <a:gd name="connsiteY22" fmla="*/ 396874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3537 w 658813"/>
                  <a:gd name="connsiteY21" fmla="*/ 327025 h 1088231"/>
                  <a:gd name="connsiteX22" fmla="*/ 371476 w 658813"/>
                  <a:gd name="connsiteY22" fmla="*/ 396874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44488 w 658813"/>
                  <a:gd name="connsiteY20" fmla="*/ 284956 h 1088231"/>
                  <a:gd name="connsiteX21" fmla="*/ 363537 w 658813"/>
                  <a:gd name="connsiteY21" fmla="*/ 327025 h 1088231"/>
                  <a:gd name="connsiteX22" fmla="*/ 371476 w 658813"/>
                  <a:gd name="connsiteY22" fmla="*/ 396874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44488 w 658813"/>
                  <a:gd name="connsiteY20" fmla="*/ 284956 h 1088231"/>
                  <a:gd name="connsiteX21" fmla="*/ 363537 w 658813"/>
                  <a:gd name="connsiteY21" fmla="*/ 327025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44488 w 658813"/>
                  <a:gd name="connsiteY20" fmla="*/ 284956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21470 w 658813"/>
                  <a:gd name="connsiteY19" fmla="*/ 284163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65907 w 658813"/>
                  <a:gd name="connsiteY18" fmla="*/ 370682 h 1088231"/>
                  <a:gd name="connsiteX19" fmla="*/ 321470 w 658813"/>
                  <a:gd name="connsiteY19" fmla="*/ 284163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21470 w 658813"/>
                  <a:gd name="connsiteY19" fmla="*/ 284163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85750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42082 w 658813"/>
                  <a:gd name="connsiteY15" fmla="*/ 207962 h 1088231"/>
                  <a:gd name="connsiteX16" fmla="*/ 177007 w 658813"/>
                  <a:gd name="connsiteY16" fmla="*/ 285750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109538 w 658813"/>
                  <a:gd name="connsiteY14" fmla="*/ 121444 h 1088231"/>
                  <a:gd name="connsiteX15" fmla="*/ 142082 w 658813"/>
                  <a:gd name="connsiteY15" fmla="*/ 207962 h 1088231"/>
                  <a:gd name="connsiteX16" fmla="*/ 177007 w 658813"/>
                  <a:gd name="connsiteY16" fmla="*/ 285750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128588 w 658813"/>
                  <a:gd name="connsiteY14" fmla="*/ 173831 h 1088231"/>
                  <a:gd name="connsiteX15" fmla="*/ 142082 w 658813"/>
                  <a:gd name="connsiteY15" fmla="*/ 207962 h 1088231"/>
                  <a:gd name="connsiteX16" fmla="*/ 177007 w 658813"/>
                  <a:gd name="connsiteY16" fmla="*/ 285750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49337 h 1055687"/>
                  <a:gd name="connsiteX1" fmla="*/ 592138 w 658813"/>
                  <a:gd name="connsiteY1" fmla="*/ 1055687 h 1055687"/>
                  <a:gd name="connsiteX2" fmla="*/ 531813 w 658813"/>
                  <a:gd name="connsiteY2" fmla="*/ 1033462 h 1055687"/>
                  <a:gd name="connsiteX3" fmla="*/ 427038 w 658813"/>
                  <a:gd name="connsiteY3" fmla="*/ 976312 h 1055687"/>
                  <a:gd name="connsiteX4" fmla="*/ 360363 w 658813"/>
                  <a:gd name="connsiteY4" fmla="*/ 963612 h 1055687"/>
                  <a:gd name="connsiteX5" fmla="*/ 265113 w 658813"/>
                  <a:gd name="connsiteY5" fmla="*/ 858837 h 1055687"/>
                  <a:gd name="connsiteX6" fmla="*/ 204788 w 658813"/>
                  <a:gd name="connsiteY6" fmla="*/ 785812 h 1055687"/>
                  <a:gd name="connsiteX7" fmla="*/ 93663 w 658813"/>
                  <a:gd name="connsiteY7" fmla="*/ 709612 h 1055687"/>
                  <a:gd name="connsiteX8" fmla="*/ 93663 w 658813"/>
                  <a:gd name="connsiteY8" fmla="*/ 595312 h 1055687"/>
                  <a:gd name="connsiteX9" fmla="*/ 61913 w 658813"/>
                  <a:gd name="connsiteY9" fmla="*/ 436562 h 1055687"/>
                  <a:gd name="connsiteX10" fmla="*/ 46832 w 658813"/>
                  <a:gd name="connsiteY10" fmla="*/ 293687 h 1055687"/>
                  <a:gd name="connsiteX11" fmla="*/ 4763 w 658813"/>
                  <a:gd name="connsiteY11" fmla="*/ 73024 h 1055687"/>
                  <a:gd name="connsiteX12" fmla="*/ 0 w 658813"/>
                  <a:gd name="connsiteY12" fmla="*/ 0 h 1055687"/>
                  <a:gd name="connsiteX13" fmla="*/ 76200 w 658813"/>
                  <a:gd name="connsiteY13" fmla="*/ 88900 h 1055687"/>
                  <a:gd name="connsiteX14" fmla="*/ 128588 w 658813"/>
                  <a:gd name="connsiteY14" fmla="*/ 141287 h 1055687"/>
                  <a:gd name="connsiteX15" fmla="*/ 142082 w 658813"/>
                  <a:gd name="connsiteY15" fmla="*/ 175418 h 1055687"/>
                  <a:gd name="connsiteX16" fmla="*/ 177007 w 658813"/>
                  <a:gd name="connsiteY16" fmla="*/ 253206 h 1055687"/>
                  <a:gd name="connsiteX17" fmla="*/ 232569 w 658813"/>
                  <a:gd name="connsiteY17" fmla="*/ 350043 h 1055687"/>
                  <a:gd name="connsiteX18" fmla="*/ 265907 w 658813"/>
                  <a:gd name="connsiteY18" fmla="*/ 338138 h 1055687"/>
                  <a:gd name="connsiteX19" fmla="*/ 300039 w 658813"/>
                  <a:gd name="connsiteY19" fmla="*/ 273050 h 1055687"/>
                  <a:gd name="connsiteX20" fmla="*/ 358775 w 658813"/>
                  <a:gd name="connsiteY20" fmla="*/ 307180 h 1055687"/>
                  <a:gd name="connsiteX21" fmla="*/ 370681 w 658813"/>
                  <a:gd name="connsiteY21" fmla="*/ 354012 h 1055687"/>
                  <a:gd name="connsiteX22" fmla="*/ 366714 w 658813"/>
                  <a:gd name="connsiteY22" fmla="*/ 395286 h 1055687"/>
                  <a:gd name="connsiteX23" fmla="*/ 353219 w 658813"/>
                  <a:gd name="connsiteY23" fmla="*/ 432594 h 1055687"/>
                  <a:gd name="connsiteX24" fmla="*/ 351631 w 658813"/>
                  <a:gd name="connsiteY24" fmla="*/ 475456 h 1055687"/>
                  <a:gd name="connsiteX25" fmla="*/ 355601 w 658813"/>
                  <a:gd name="connsiteY25" fmla="*/ 538956 h 1055687"/>
                  <a:gd name="connsiteX26" fmla="*/ 386557 w 658813"/>
                  <a:gd name="connsiteY26" fmla="*/ 589756 h 1055687"/>
                  <a:gd name="connsiteX27" fmla="*/ 446088 w 658813"/>
                  <a:gd name="connsiteY27" fmla="*/ 649287 h 1055687"/>
                  <a:gd name="connsiteX28" fmla="*/ 493713 w 658813"/>
                  <a:gd name="connsiteY28" fmla="*/ 722312 h 1055687"/>
                  <a:gd name="connsiteX29" fmla="*/ 477838 w 658813"/>
                  <a:gd name="connsiteY29" fmla="*/ 785812 h 1055687"/>
                  <a:gd name="connsiteX30" fmla="*/ 528638 w 658813"/>
                  <a:gd name="connsiteY30" fmla="*/ 871537 h 1055687"/>
                  <a:gd name="connsiteX31" fmla="*/ 617538 w 658813"/>
                  <a:gd name="connsiteY31" fmla="*/ 969962 h 1055687"/>
                  <a:gd name="connsiteX32" fmla="*/ 658813 w 658813"/>
                  <a:gd name="connsiteY32" fmla="*/ 1049337 h 1055687"/>
                  <a:gd name="connsiteX0" fmla="*/ 658813 w 658813"/>
                  <a:gd name="connsiteY0" fmla="*/ 1049337 h 1055687"/>
                  <a:gd name="connsiteX1" fmla="*/ 592138 w 658813"/>
                  <a:gd name="connsiteY1" fmla="*/ 1055687 h 1055687"/>
                  <a:gd name="connsiteX2" fmla="*/ 531813 w 658813"/>
                  <a:gd name="connsiteY2" fmla="*/ 1033462 h 1055687"/>
                  <a:gd name="connsiteX3" fmla="*/ 427038 w 658813"/>
                  <a:gd name="connsiteY3" fmla="*/ 976312 h 1055687"/>
                  <a:gd name="connsiteX4" fmla="*/ 360363 w 658813"/>
                  <a:gd name="connsiteY4" fmla="*/ 963612 h 1055687"/>
                  <a:gd name="connsiteX5" fmla="*/ 265113 w 658813"/>
                  <a:gd name="connsiteY5" fmla="*/ 858837 h 1055687"/>
                  <a:gd name="connsiteX6" fmla="*/ 204788 w 658813"/>
                  <a:gd name="connsiteY6" fmla="*/ 785812 h 1055687"/>
                  <a:gd name="connsiteX7" fmla="*/ 93663 w 658813"/>
                  <a:gd name="connsiteY7" fmla="*/ 709612 h 1055687"/>
                  <a:gd name="connsiteX8" fmla="*/ 93663 w 658813"/>
                  <a:gd name="connsiteY8" fmla="*/ 595312 h 1055687"/>
                  <a:gd name="connsiteX9" fmla="*/ 61913 w 658813"/>
                  <a:gd name="connsiteY9" fmla="*/ 436562 h 1055687"/>
                  <a:gd name="connsiteX10" fmla="*/ 46832 w 658813"/>
                  <a:gd name="connsiteY10" fmla="*/ 293687 h 1055687"/>
                  <a:gd name="connsiteX11" fmla="*/ 33338 w 658813"/>
                  <a:gd name="connsiteY11" fmla="*/ 196849 h 1055687"/>
                  <a:gd name="connsiteX12" fmla="*/ 0 w 658813"/>
                  <a:gd name="connsiteY12" fmla="*/ 0 h 1055687"/>
                  <a:gd name="connsiteX13" fmla="*/ 76200 w 658813"/>
                  <a:gd name="connsiteY13" fmla="*/ 88900 h 1055687"/>
                  <a:gd name="connsiteX14" fmla="*/ 128588 w 658813"/>
                  <a:gd name="connsiteY14" fmla="*/ 141287 h 1055687"/>
                  <a:gd name="connsiteX15" fmla="*/ 142082 w 658813"/>
                  <a:gd name="connsiteY15" fmla="*/ 175418 h 1055687"/>
                  <a:gd name="connsiteX16" fmla="*/ 177007 w 658813"/>
                  <a:gd name="connsiteY16" fmla="*/ 253206 h 1055687"/>
                  <a:gd name="connsiteX17" fmla="*/ 232569 w 658813"/>
                  <a:gd name="connsiteY17" fmla="*/ 350043 h 1055687"/>
                  <a:gd name="connsiteX18" fmla="*/ 265907 w 658813"/>
                  <a:gd name="connsiteY18" fmla="*/ 338138 h 1055687"/>
                  <a:gd name="connsiteX19" fmla="*/ 300039 w 658813"/>
                  <a:gd name="connsiteY19" fmla="*/ 273050 h 1055687"/>
                  <a:gd name="connsiteX20" fmla="*/ 358775 w 658813"/>
                  <a:gd name="connsiteY20" fmla="*/ 307180 h 1055687"/>
                  <a:gd name="connsiteX21" fmla="*/ 370681 w 658813"/>
                  <a:gd name="connsiteY21" fmla="*/ 354012 h 1055687"/>
                  <a:gd name="connsiteX22" fmla="*/ 366714 w 658813"/>
                  <a:gd name="connsiteY22" fmla="*/ 395286 h 1055687"/>
                  <a:gd name="connsiteX23" fmla="*/ 353219 w 658813"/>
                  <a:gd name="connsiteY23" fmla="*/ 432594 h 1055687"/>
                  <a:gd name="connsiteX24" fmla="*/ 351631 w 658813"/>
                  <a:gd name="connsiteY24" fmla="*/ 475456 h 1055687"/>
                  <a:gd name="connsiteX25" fmla="*/ 355601 w 658813"/>
                  <a:gd name="connsiteY25" fmla="*/ 538956 h 1055687"/>
                  <a:gd name="connsiteX26" fmla="*/ 386557 w 658813"/>
                  <a:gd name="connsiteY26" fmla="*/ 589756 h 1055687"/>
                  <a:gd name="connsiteX27" fmla="*/ 446088 w 658813"/>
                  <a:gd name="connsiteY27" fmla="*/ 649287 h 1055687"/>
                  <a:gd name="connsiteX28" fmla="*/ 493713 w 658813"/>
                  <a:gd name="connsiteY28" fmla="*/ 722312 h 1055687"/>
                  <a:gd name="connsiteX29" fmla="*/ 477838 w 658813"/>
                  <a:gd name="connsiteY29" fmla="*/ 785812 h 1055687"/>
                  <a:gd name="connsiteX30" fmla="*/ 528638 w 658813"/>
                  <a:gd name="connsiteY30" fmla="*/ 871537 h 1055687"/>
                  <a:gd name="connsiteX31" fmla="*/ 617538 w 658813"/>
                  <a:gd name="connsiteY31" fmla="*/ 969962 h 1055687"/>
                  <a:gd name="connsiteX32" fmla="*/ 658813 w 658813"/>
                  <a:gd name="connsiteY32" fmla="*/ 1049337 h 1055687"/>
                  <a:gd name="connsiteX0" fmla="*/ 625476 w 625476"/>
                  <a:gd name="connsiteY0" fmla="*/ 960437 h 966787"/>
                  <a:gd name="connsiteX1" fmla="*/ 558801 w 625476"/>
                  <a:gd name="connsiteY1" fmla="*/ 966787 h 966787"/>
                  <a:gd name="connsiteX2" fmla="*/ 498476 w 625476"/>
                  <a:gd name="connsiteY2" fmla="*/ 944562 h 966787"/>
                  <a:gd name="connsiteX3" fmla="*/ 393701 w 625476"/>
                  <a:gd name="connsiteY3" fmla="*/ 887412 h 966787"/>
                  <a:gd name="connsiteX4" fmla="*/ 327026 w 625476"/>
                  <a:gd name="connsiteY4" fmla="*/ 874712 h 966787"/>
                  <a:gd name="connsiteX5" fmla="*/ 231776 w 625476"/>
                  <a:gd name="connsiteY5" fmla="*/ 769937 h 966787"/>
                  <a:gd name="connsiteX6" fmla="*/ 171451 w 625476"/>
                  <a:gd name="connsiteY6" fmla="*/ 696912 h 966787"/>
                  <a:gd name="connsiteX7" fmla="*/ 60326 w 625476"/>
                  <a:gd name="connsiteY7" fmla="*/ 620712 h 966787"/>
                  <a:gd name="connsiteX8" fmla="*/ 60326 w 625476"/>
                  <a:gd name="connsiteY8" fmla="*/ 506412 h 966787"/>
                  <a:gd name="connsiteX9" fmla="*/ 28576 w 625476"/>
                  <a:gd name="connsiteY9" fmla="*/ 347662 h 966787"/>
                  <a:gd name="connsiteX10" fmla="*/ 13495 w 625476"/>
                  <a:gd name="connsiteY10" fmla="*/ 204787 h 966787"/>
                  <a:gd name="connsiteX11" fmla="*/ 1 w 625476"/>
                  <a:gd name="connsiteY11" fmla="*/ 107949 h 966787"/>
                  <a:gd name="connsiteX12" fmla="*/ 0 w 625476"/>
                  <a:gd name="connsiteY12" fmla="*/ 15875 h 966787"/>
                  <a:gd name="connsiteX13" fmla="*/ 42863 w 625476"/>
                  <a:gd name="connsiteY13" fmla="*/ 0 h 966787"/>
                  <a:gd name="connsiteX14" fmla="*/ 95251 w 625476"/>
                  <a:gd name="connsiteY14" fmla="*/ 52387 h 966787"/>
                  <a:gd name="connsiteX15" fmla="*/ 108745 w 625476"/>
                  <a:gd name="connsiteY15" fmla="*/ 86518 h 966787"/>
                  <a:gd name="connsiteX16" fmla="*/ 143670 w 625476"/>
                  <a:gd name="connsiteY16" fmla="*/ 164306 h 966787"/>
                  <a:gd name="connsiteX17" fmla="*/ 199232 w 625476"/>
                  <a:gd name="connsiteY17" fmla="*/ 261143 h 966787"/>
                  <a:gd name="connsiteX18" fmla="*/ 232570 w 625476"/>
                  <a:gd name="connsiteY18" fmla="*/ 249238 h 966787"/>
                  <a:gd name="connsiteX19" fmla="*/ 266702 w 625476"/>
                  <a:gd name="connsiteY19" fmla="*/ 184150 h 966787"/>
                  <a:gd name="connsiteX20" fmla="*/ 325438 w 625476"/>
                  <a:gd name="connsiteY20" fmla="*/ 218280 h 966787"/>
                  <a:gd name="connsiteX21" fmla="*/ 337344 w 625476"/>
                  <a:gd name="connsiteY21" fmla="*/ 265112 h 966787"/>
                  <a:gd name="connsiteX22" fmla="*/ 333377 w 625476"/>
                  <a:gd name="connsiteY22" fmla="*/ 306386 h 966787"/>
                  <a:gd name="connsiteX23" fmla="*/ 319882 w 625476"/>
                  <a:gd name="connsiteY23" fmla="*/ 343694 h 966787"/>
                  <a:gd name="connsiteX24" fmla="*/ 318294 w 625476"/>
                  <a:gd name="connsiteY24" fmla="*/ 386556 h 966787"/>
                  <a:gd name="connsiteX25" fmla="*/ 322264 w 625476"/>
                  <a:gd name="connsiteY25" fmla="*/ 450056 h 966787"/>
                  <a:gd name="connsiteX26" fmla="*/ 353220 w 625476"/>
                  <a:gd name="connsiteY26" fmla="*/ 500856 h 966787"/>
                  <a:gd name="connsiteX27" fmla="*/ 412751 w 625476"/>
                  <a:gd name="connsiteY27" fmla="*/ 560387 h 966787"/>
                  <a:gd name="connsiteX28" fmla="*/ 460376 w 625476"/>
                  <a:gd name="connsiteY28" fmla="*/ 633412 h 966787"/>
                  <a:gd name="connsiteX29" fmla="*/ 444501 w 625476"/>
                  <a:gd name="connsiteY29" fmla="*/ 696912 h 966787"/>
                  <a:gd name="connsiteX30" fmla="*/ 495301 w 625476"/>
                  <a:gd name="connsiteY30" fmla="*/ 782637 h 966787"/>
                  <a:gd name="connsiteX31" fmla="*/ 584201 w 625476"/>
                  <a:gd name="connsiteY31" fmla="*/ 881062 h 966787"/>
                  <a:gd name="connsiteX32" fmla="*/ 625476 w 625476"/>
                  <a:gd name="connsiteY32" fmla="*/ 960437 h 966787"/>
                  <a:gd name="connsiteX0" fmla="*/ 625476 w 625476"/>
                  <a:gd name="connsiteY0" fmla="*/ 960437 h 966787"/>
                  <a:gd name="connsiteX1" fmla="*/ 558801 w 625476"/>
                  <a:gd name="connsiteY1" fmla="*/ 966787 h 966787"/>
                  <a:gd name="connsiteX2" fmla="*/ 498476 w 625476"/>
                  <a:gd name="connsiteY2" fmla="*/ 944562 h 966787"/>
                  <a:gd name="connsiteX3" fmla="*/ 393701 w 625476"/>
                  <a:gd name="connsiteY3" fmla="*/ 887412 h 966787"/>
                  <a:gd name="connsiteX4" fmla="*/ 327026 w 625476"/>
                  <a:gd name="connsiteY4" fmla="*/ 874712 h 966787"/>
                  <a:gd name="connsiteX5" fmla="*/ 231776 w 625476"/>
                  <a:gd name="connsiteY5" fmla="*/ 769937 h 966787"/>
                  <a:gd name="connsiteX6" fmla="*/ 171451 w 625476"/>
                  <a:gd name="connsiteY6" fmla="*/ 696912 h 966787"/>
                  <a:gd name="connsiteX7" fmla="*/ 60326 w 625476"/>
                  <a:gd name="connsiteY7" fmla="*/ 620712 h 966787"/>
                  <a:gd name="connsiteX8" fmla="*/ 60326 w 625476"/>
                  <a:gd name="connsiteY8" fmla="*/ 506412 h 966787"/>
                  <a:gd name="connsiteX9" fmla="*/ 28576 w 625476"/>
                  <a:gd name="connsiteY9" fmla="*/ 347662 h 966787"/>
                  <a:gd name="connsiteX10" fmla="*/ 32545 w 625476"/>
                  <a:gd name="connsiteY10" fmla="*/ 204787 h 966787"/>
                  <a:gd name="connsiteX11" fmla="*/ 1 w 625476"/>
                  <a:gd name="connsiteY11" fmla="*/ 107949 h 966787"/>
                  <a:gd name="connsiteX12" fmla="*/ 0 w 625476"/>
                  <a:gd name="connsiteY12" fmla="*/ 15875 h 966787"/>
                  <a:gd name="connsiteX13" fmla="*/ 42863 w 625476"/>
                  <a:gd name="connsiteY13" fmla="*/ 0 h 966787"/>
                  <a:gd name="connsiteX14" fmla="*/ 95251 w 625476"/>
                  <a:gd name="connsiteY14" fmla="*/ 52387 h 966787"/>
                  <a:gd name="connsiteX15" fmla="*/ 108745 w 625476"/>
                  <a:gd name="connsiteY15" fmla="*/ 86518 h 966787"/>
                  <a:gd name="connsiteX16" fmla="*/ 143670 w 625476"/>
                  <a:gd name="connsiteY16" fmla="*/ 164306 h 966787"/>
                  <a:gd name="connsiteX17" fmla="*/ 199232 w 625476"/>
                  <a:gd name="connsiteY17" fmla="*/ 261143 h 966787"/>
                  <a:gd name="connsiteX18" fmla="*/ 232570 w 625476"/>
                  <a:gd name="connsiteY18" fmla="*/ 249238 h 966787"/>
                  <a:gd name="connsiteX19" fmla="*/ 266702 w 625476"/>
                  <a:gd name="connsiteY19" fmla="*/ 184150 h 966787"/>
                  <a:gd name="connsiteX20" fmla="*/ 325438 w 625476"/>
                  <a:gd name="connsiteY20" fmla="*/ 218280 h 966787"/>
                  <a:gd name="connsiteX21" fmla="*/ 337344 w 625476"/>
                  <a:gd name="connsiteY21" fmla="*/ 265112 h 966787"/>
                  <a:gd name="connsiteX22" fmla="*/ 333377 w 625476"/>
                  <a:gd name="connsiteY22" fmla="*/ 306386 h 966787"/>
                  <a:gd name="connsiteX23" fmla="*/ 319882 w 625476"/>
                  <a:gd name="connsiteY23" fmla="*/ 343694 h 966787"/>
                  <a:gd name="connsiteX24" fmla="*/ 318294 w 625476"/>
                  <a:gd name="connsiteY24" fmla="*/ 386556 h 966787"/>
                  <a:gd name="connsiteX25" fmla="*/ 322264 w 625476"/>
                  <a:gd name="connsiteY25" fmla="*/ 450056 h 966787"/>
                  <a:gd name="connsiteX26" fmla="*/ 353220 w 625476"/>
                  <a:gd name="connsiteY26" fmla="*/ 500856 h 966787"/>
                  <a:gd name="connsiteX27" fmla="*/ 412751 w 625476"/>
                  <a:gd name="connsiteY27" fmla="*/ 560387 h 966787"/>
                  <a:gd name="connsiteX28" fmla="*/ 460376 w 625476"/>
                  <a:gd name="connsiteY28" fmla="*/ 633412 h 966787"/>
                  <a:gd name="connsiteX29" fmla="*/ 444501 w 625476"/>
                  <a:gd name="connsiteY29" fmla="*/ 696912 h 966787"/>
                  <a:gd name="connsiteX30" fmla="*/ 495301 w 625476"/>
                  <a:gd name="connsiteY30" fmla="*/ 782637 h 966787"/>
                  <a:gd name="connsiteX31" fmla="*/ 584201 w 625476"/>
                  <a:gd name="connsiteY31" fmla="*/ 881062 h 966787"/>
                  <a:gd name="connsiteX32" fmla="*/ 625476 w 625476"/>
                  <a:gd name="connsiteY32" fmla="*/ 960437 h 966787"/>
                  <a:gd name="connsiteX0" fmla="*/ 625476 w 625476"/>
                  <a:gd name="connsiteY0" fmla="*/ 960437 h 966787"/>
                  <a:gd name="connsiteX1" fmla="*/ 558801 w 625476"/>
                  <a:gd name="connsiteY1" fmla="*/ 966787 h 966787"/>
                  <a:gd name="connsiteX2" fmla="*/ 498476 w 625476"/>
                  <a:gd name="connsiteY2" fmla="*/ 944562 h 966787"/>
                  <a:gd name="connsiteX3" fmla="*/ 393701 w 625476"/>
                  <a:gd name="connsiteY3" fmla="*/ 887412 h 966787"/>
                  <a:gd name="connsiteX4" fmla="*/ 327026 w 625476"/>
                  <a:gd name="connsiteY4" fmla="*/ 874712 h 966787"/>
                  <a:gd name="connsiteX5" fmla="*/ 231776 w 625476"/>
                  <a:gd name="connsiteY5" fmla="*/ 769937 h 966787"/>
                  <a:gd name="connsiteX6" fmla="*/ 171451 w 625476"/>
                  <a:gd name="connsiteY6" fmla="*/ 696912 h 966787"/>
                  <a:gd name="connsiteX7" fmla="*/ 60326 w 625476"/>
                  <a:gd name="connsiteY7" fmla="*/ 620712 h 966787"/>
                  <a:gd name="connsiteX8" fmla="*/ 60326 w 625476"/>
                  <a:gd name="connsiteY8" fmla="*/ 506412 h 966787"/>
                  <a:gd name="connsiteX9" fmla="*/ 54770 w 625476"/>
                  <a:gd name="connsiteY9" fmla="*/ 350044 h 966787"/>
                  <a:gd name="connsiteX10" fmla="*/ 32545 w 625476"/>
                  <a:gd name="connsiteY10" fmla="*/ 204787 h 966787"/>
                  <a:gd name="connsiteX11" fmla="*/ 1 w 625476"/>
                  <a:gd name="connsiteY11" fmla="*/ 107949 h 966787"/>
                  <a:gd name="connsiteX12" fmla="*/ 0 w 625476"/>
                  <a:gd name="connsiteY12" fmla="*/ 15875 h 966787"/>
                  <a:gd name="connsiteX13" fmla="*/ 42863 w 625476"/>
                  <a:gd name="connsiteY13" fmla="*/ 0 h 966787"/>
                  <a:gd name="connsiteX14" fmla="*/ 95251 w 625476"/>
                  <a:gd name="connsiteY14" fmla="*/ 52387 h 966787"/>
                  <a:gd name="connsiteX15" fmla="*/ 108745 w 625476"/>
                  <a:gd name="connsiteY15" fmla="*/ 86518 h 966787"/>
                  <a:gd name="connsiteX16" fmla="*/ 143670 w 625476"/>
                  <a:gd name="connsiteY16" fmla="*/ 164306 h 966787"/>
                  <a:gd name="connsiteX17" fmla="*/ 199232 w 625476"/>
                  <a:gd name="connsiteY17" fmla="*/ 261143 h 966787"/>
                  <a:gd name="connsiteX18" fmla="*/ 232570 w 625476"/>
                  <a:gd name="connsiteY18" fmla="*/ 249238 h 966787"/>
                  <a:gd name="connsiteX19" fmla="*/ 266702 w 625476"/>
                  <a:gd name="connsiteY19" fmla="*/ 184150 h 966787"/>
                  <a:gd name="connsiteX20" fmla="*/ 325438 w 625476"/>
                  <a:gd name="connsiteY20" fmla="*/ 218280 h 966787"/>
                  <a:gd name="connsiteX21" fmla="*/ 337344 w 625476"/>
                  <a:gd name="connsiteY21" fmla="*/ 265112 h 966787"/>
                  <a:gd name="connsiteX22" fmla="*/ 333377 w 625476"/>
                  <a:gd name="connsiteY22" fmla="*/ 306386 h 966787"/>
                  <a:gd name="connsiteX23" fmla="*/ 319882 w 625476"/>
                  <a:gd name="connsiteY23" fmla="*/ 343694 h 966787"/>
                  <a:gd name="connsiteX24" fmla="*/ 318294 w 625476"/>
                  <a:gd name="connsiteY24" fmla="*/ 386556 h 966787"/>
                  <a:gd name="connsiteX25" fmla="*/ 322264 w 625476"/>
                  <a:gd name="connsiteY25" fmla="*/ 450056 h 966787"/>
                  <a:gd name="connsiteX26" fmla="*/ 353220 w 625476"/>
                  <a:gd name="connsiteY26" fmla="*/ 500856 h 966787"/>
                  <a:gd name="connsiteX27" fmla="*/ 412751 w 625476"/>
                  <a:gd name="connsiteY27" fmla="*/ 560387 h 966787"/>
                  <a:gd name="connsiteX28" fmla="*/ 460376 w 625476"/>
                  <a:gd name="connsiteY28" fmla="*/ 633412 h 966787"/>
                  <a:gd name="connsiteX29" fmla="*/ 444501 w 625476"/>
                  <a:gd name="connsiteY29" fmla="*/ 696912 h 966787"/>
                  <a:gd name="connsiteX30" fmla="*/ 495301 w 625476"/>
                  <a:gd name="connsiteY30" fmla="*/ 782637 h 966787"/>
                  <a:gd name="connsiteX31" fmla="*/ 584201 w 625476"/>
                  <a:gd name="connsiteY31" fmla="*/ 881062 h 966787"/>
                  <a:gd name="connsiteX32" fmla="*/ 625476 w 625476"/>
                  <a:gd name="connsiteY32" fmla="*/ 960437 h 966787"/>
                  <a:gd name="connsiteX0" fmla="*/ 625476 w 625476"/>
                  <a:gd name="connsiteY0" fmla="*/ 960437 h 966787"/>
                  <a:gd name="connsiteX1" fmla="*/ 558801 w 625476"/>
                  <a:gd name="connsiteY1" fmla="*/ 966787 h 966787"/>
                  <a:gd name="connsiteX2" fmla="*/ 498476 w 625476"/>
                  <a:gd name="connsiteY2" fmla="*/ 944562 h 966787"/>
                  <a:gd name="connsiteX3" fmla="*/ 393701 w 625476"/>
                  <a:gd name="connsiteY3" fmla="*/ 887412 h 966787"/>
                  <a:gd name="connsiteX4" fmla="*/ 327026 w 625476"/>
                  <a:gd name="connsiteY4" fmla="*/ 874712 h 966787"/>
                  <a:gd name="connsiteX5" fmla="*/ 231776 w 625476"/>
                  <a:gd name="connsiteY5" fmla="*/ 769937 h 966787"/>
                  <a:gd name="connsiteX6" fmla="*/ 171451 w 625476"/>
                  <a:gd name="connsiteY6" fmla="*/ 696912 h 966787"/>
                  <a:gd name="connsiteX7" fmla="*/ 91283 w 625476"/>
                  <a:gd name="connsiteY7" fmla="*/ 608806 h 966787"/>
                  <a:gd name="connsiteX8" fmla="*/ 60326 w 625476"/>
                  <a:gd name="connsiteY8" fmla="*/ 506412 h 966787"/>
                  <a:gd name="connsiteX9" fmla="*/ 54770 w 625476"/>
                  <a:gd name="connsiteY9" fmla="*/ 350044 h 966787"/>
                  <a:gd name="connsiteX10" fmla="*/ 32545 w 625476"/>
                  <a:gd name="connsiteY10" fmla="*/ 204787 h 966787"/>
                  <a:gd name="connsiteX11" fmla="*/ 1 w 625476"/>
                  <a:gd name="connsiteY11" fmla="*/ 107949 h 966787"/>
                  <a:gd name="connsiteX12" fmla="*/ 0 w 625476"/>
                  <a:gd name="connsiteY12" fmla="*/ 15875 h 966787"/>
                  <a:gd name="connsiteX13" fmla="*/ 42863 w 625476"/>
                  <a:gd name="connsiteY13" fmla="*/ 0 h 966787"/>
                  <a:gd name="connsiteX14" fmla="*/ 95251 w 625476"/>
                  <a:gd name="connsiteY14" fmla="*/ 52387 h 966787"/>
                  <a:gd name="connsiteX15" fmla="*/ 108745 w 625476"/>
                  <a:gd name="connsiteY15" fmla="*/ 86518 h 966787"/>
                  <a:gd name="connsiteX16" fmla="*/ 143670 w 625476"/>
                  <a:gd name="connsiteY16" fmla="*/ 164306 h 966787"/>
                  <a:gd name="connsiteX17" fmla="*/ 199232 w 625476"/>
                  <a:gd name="connsiteY17" fmla="*/ 261143 h 966787"/>
                  <a:gd name="connsiteX18" fmla="*/ 232570 w 625476"/>
                  <a:gd name="connsiteY18" fmla="*/ 249238 h 966787"/>
                  <a:gd name="connsiteX19" fmla="*/ 266702 w 625476"/>
                  <a:gd name="connsiteY19" fmla="*/ 184150 h 966787"/>
                  <a:gd name="connsiteX20" fmla="*/ 325438 w 625476"/>
                  <a:gd name="connsiteY20" fmla="*/ 218280 h 966787"/>
                  <a:gd name="connsiteX21" fmla="*/ 337344 w 625476"/>
                  <a:gd name="connsiteY21" fmla="*/ 265112 h 966787"/>
                  <a:gd name="connsiteX22" fmla="*/ 333377 w 625476"/>
                  <a:gd name="connsiteY22" fmla="*/ 306386 h 966787"/>
                  <a:gd name="connsiteX23" fmla="*/ 319882 w 625476"/>
                  <a:gd name="connsiteY23" fmla="*/ 343694 h 966787"/>
                  <a:gd name="connsiteX24" fmla="*/ 318294 w 625476"/>
                  <a:gd name="connsiteY24" fmla="*/ 386556 h 966787"/>
                  <a:gd name="connsiteX25" fmla="*/ 322264 w 625476"/>
                  <a:gd name="connsiteY25" fmla="*/ 450056 h 966787"/>
                  <a:gd name="connsiteX26" fmla="*/ 353220 w 625476"/>
                  <a:gd name="connsiteY26" fmla="*/ 500856 h 966787"/>
                  <a:gd name="connsiteX27" fmla="*/ 412751 w 625476"/>
                  <a:gd name="connsiteY27" fmla="*/ 560387 h 966787"/>
                  <a:gd name="connsiteX28" fmla="*/ 460376 w 625476"/>
                  <a:gd name="connsiteY28" fmla="*/ 633412 h 966787"/>
                  <a:gd name="connsiteX29" fmla="*/ 444501 w 625476"/>
                  <a:gd name="connsiteY29" fmla="*/ 696912 h 966787"/>
                  <a:gd name="connsiteX30" fmla="*/ 495301 w 625476"/>
                  <a:gd name="connsiteY30" fmla="*/ 782637 h 966787"/>
                  <a:gd name="connsiteX31" fmla="*/ 584201 w 625476"/>
                  <a:gd name="connsiteY31" fmla="*/ 881062 h 966787"/>
                  <a:gd name="connsiteX32" fmla="*/ 625476 w 625476"/>
                  <a:gd name="connsiteY32" fmla="*/ 960437 h 96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25476" h="966787">
                    <a:moveTo>
                      <a:pt x="625476" y="960437"/>
                    </a:moveTo>
                    <a:lnTo>
                      <a:pt x="558801" y="966787"/>
                    </a:lnTo>
                    <a:lnTo>
                      <a:pt x="498476" y="944562"/>
                    </a:lnTo>
                    <a:lnTo>
                      <a:pt x="393701" y="887412"/>
                    </a:lnTo>
                    <a:lnTo>
                      <a:pt x="327026" y="874712"/>
                    </a:lnTo>
                    <a:lnTo>
                      <a:pt x="231776" y="769937"/>
                    </a:lnTo>
                    <a:lnTo>
                      <a:pt x="171451" y="696912"/>
                    </a:lnTo>
                    <a:lnTo>
                      <a:pt x="91283" y="608806"/>
                    </a:lnTo>
                    <a:lnTo>
                      <a:pt x="60326" y="506412"/>
                    </a:lnTo>
                    <a:lnTo>
                      <a:pt x="54770" y="350044"/>
                    </a:lnTo>
                    <a:lnTo>
                      <a:pt x="32545" y="204787"/>
                    </a:lnTo>
                    <a:lnTo>
                      <a:pt x="1" y="107949"/>
                    </a:lnTo>
                    <a:cubicBezTo>
                      <a:pt x="1" y="77258"/>
                      <a:pt x="0" y="46566"/>
                      <a:pt x="0" y="15875"/>
                    </a:cubicBezTo>
                    <a:lnTo>
                      <a:pt x="42863" y="0"/>
                    </a:lnTo>
                    <a:lnTo>
                      <a:pt x="95251" y="52387"/>
                    </a:lnTo>
                    <a:lnTo>
                      <a:pt x="108745" y="86518"/>
                    </a:lnTo>
                    <a:lnTo>
                      <a:pt x="143670" y="164306"/>
                    </a:lnTo>
                    <a:lnTo>
                      <a:pt x="199232" y="261143"/>
                    </a:lnTo>
                    <a:lnTo>
                      <a:pt x="232570" y="249238"/>
                    </a:lnTo>
                    <a:lnTo>
                      <a:pt x="266702" y="184150"/>
                    </a:lnTo>
                    <a:lnTo>
                      <a:pt x="325438" y="218280"/>
                    </a:lnTo>
                    <a:lnTo>
                      <a:pt x="337344" y="265112"/>
                    </a:lnTo>
                    <a:cubicBezTo>
                      <a:pt x="338403" y="304270"/>
                      <a:pt x="332318" y="267228"/>
                      <a:pt x="333377" y="306386"/>
                    </a:cubicBezTo>
                    <a:lnTo>
                      <a:pt x="319882" y="343694"/>
                    </a:lnTo>
                    <a:cubicBezTo>
                      <a:pt x="319353" y="357981"/>
                      <a:pt x="318823" y="372269"/>
                      <a:pt x="318294" y="386556"/>
                    </a:cubicBezTo>
                    <a:cubicBezTo>
                      <a:pt x="318823" y="419629"/>
                      <a:pt x="321735" y="416983"/>
                      <a:pt x="322264" y="450056"/>
                    </a:cubicBezTo>
                    <a:lnTo>
                      <a:pt x="353220" y="500856"/>
                    </a:lnTo>
                    <a:lnTo>
                      <a:pt x="412751" y="560387"/>
                    </a:lnTo>
                    <a:lnTo>
                      <a:pt x="460376" y="633412"/>
                    </a:lnTo>
                    <a:lnTo>
                      <a:pt x="444501" y="696912"/>
                    </a:lnTo>
                    <a:lnTo>
                      <a:pt x="495301" y="782637"/>
                    </a:lnTo>
                    <a:lnTo>
                      <a:pt x="584201" y="881062"/>
                    </a:lnTo>
                    <a:lnTo>
                      <a:pt x="625476" y="960437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/>
              </a:p>
            </p:txBody>
          </p:sp>
        </p:grpSp>
        <p:sp>
          <p:nvSpPr>
            <p:cNvPr id="35" name="20 CuadroTexto"/>
            <p:cNvSpPr txBox="1">
              <a:spLocks noChangeArrowheads="1"/>
            </p:cNvSpPr>
            <p:nvPr/>
          </p:nvSpPr>
          <p:spPr bwMode="auto">
            <a:xfrm>
              <a:off x="1115616" y="1196752"/>
              <a:ext cx="11232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800"/>
                <a:t>Tampico </a:t>
              </a:r>
            </a:p>
            <a:p>
              <a:pPr algn="ctr" eaLnBrk="1" hangingPunct="1"/>
              <a:r>
                <a:rPr lang="es-MX" altLang="es-MX" sz="800"/>
                <a:t>Misantla</a:t>
              </a:r>
            </a:p>
          </p:txBody>
        </p:sp>
        <p:sp>
          <p:nvSpPr>
            <p:cNvPr id="36" name="21 CuadroTexto"/>
            <p:cNvSpPr txBox="1">
              <a:spLocks noChangeArrowheads="1"/>
            </p:cNvSpPr>
            <p:nvPr/>
          </p:nvSpPr>
          <p:spPr bwMode="auto">
            <a:xfrm>
              <a:off x="1619672" y="1628800"/>
              <a:ext cx="11232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800"/>
                <a:t>Cuencas </a:t>
              </a:r>
            </a:p>
            <a:p>
              <a:pPr algn="ctr" eaLnBrk="1" hangingPunct="1"/>
              <a:r>
                <a:rPr lang="es-MX" altLang="es-MX" sz="800"/>
                <a:t>Sureste</a:t>
              </a:r>
            </a:p>
          </p:txBody>
        </p:sp>
      </p:grpSp>
      <p:grpSp>
        <p:nvGrpSpPr>
          <p:cNvPr id="39" name="17 Grupo"/>
          <p:cNvGrpSpPr>
            <a:grpSpLocks/>
          </p:cNvGrpSpPr>
          <p:nvPr/>
        </p:nvGrpSpPr>
        <p:grpSpPr bwMode="auto">
          <a:xfrm>
            <a:off x="554038" y="1971675"/>
            <a:ext cx="8281987" cy="3468688"/>
            <a:chOff x="553407" y="2060848"/>
            <a:chExt cx="8282953" cy="3469083"/>
          </a:xfrm>
        </p:grpSpPr>
        <p:grpSp>
          <p:nvGrpSpPr>
            <p:cNvPr id="40" name="3 Grupo"/>
            <p:cNvGrpSpPr>
              <a:grpSpLocks/>
            </p:cNvGrpSpPr>
            <p:nvPr/>
          </p:nvGrpSpPr>
          <p:grpSpPr bwMode="auto">
            <a:xfrm>
              <a:off x="1677765" y="4472755"/>
              <a:ext cx="7158595" cy="1057176"/>
              <a:chOff x="1497237" y="3680668"/>
              <a:chExt cx="7158595" cy="1057176"/>
            </a:xfrm>
          </p:grpSpPr>
          <p:sp>
            <p:nvSpPr>
              <p:cNvPr id="42" name="4 Forma libre"/>
              <p:cNvSpPr/>
              <p:nvPr/>
            </p:nvSpPr>
            <p:spPr>
              <a:xfrm>
                <a:off x="1496960" y="4185331"/>
                <a:ext cx="7158872" cy="552513"/>
              </a:xfrm>
              <a:custGeom>
                <a:avLst/>
                <a:gdLst>
                  <a:gd name="connsiteX0" fmla="*/ 0 w 7482625"/>
                  <a:gd name="connsiteY0" fmla="*/ 682580 h 682580"/>
                  <a:gd name="connsiteX1" fmla="*/ 7482625 w 7482625"/>
                  <a:gd name="connsiteY1" fmla="*/ 682580 h 682580"/>
                  <a:gd name="connsiteX2" fmla="*/ 7469746 w 7482625"/>
                  <a:gd name="connsiteY2" fmla="*/ 592428 h 682580"/>
                  <a:gd name="connsiteX3" fmla="*/ 7353836 w 7482625"/>
                  <a:gd name="connsiteY3" fmla="*/ 579549 h 682580"/>
                  <a:gd name="connsiteX4" fmla="*/ 7070501 w 7482625"/>
                  <a:gd name="connsiteY4" fmla="*/ 579549 h 682580"/>
                  <a:gd name="connsiteX5" fmla="*/ 6800045 w 7482625"/>
                  <a:gd name="connsiteY5" fmla="*/ 566671 h 682580"/>
                  <a:gd name="connsiteX6" fmla="*/ 6529588 w 7482625"/>
                  <a:gd name="connsiteY6" fmla="*/ 553792 h 682580"/>
                  <a:gd name="connsiteX7" fmla="*/ 6336405 w 7482625"/>
                  <a:gd name="connsiteY7" fmla="*/ 566671 h 682580"/>
                  <a:gd name="connsiteX8" fmla="*/ 6168980 w 7482625"/>
                  <a:gd name="connsiteY8" fmla="*/ 566671 h 682580"/>
                  <a:gd name="connsiteX9" fmla="*/ 5924281 w 7482625"/>
                  <a:gd name="connsiteY9" fmla="*/ 540913 h 682580"/>
                  <a:gd name="connsiteX10" fmla="*/ 5718219 w 7482625"/>
                  <a:gd name="connsiteY10" fmla="*/ 579549 h 682580"/>
                  <a:gd name="connsiteX11" fmla="*/ 5525036 w 7482625"/>
                  <a:gd name="connsiteY11" fmla="*/ 540913 h 682580"/>
                  <a:gd name="connsiteX12" fmla="*/ 5241701 w 7482625"/>
                  <a:gd name="connsiteY12" fmla="*/ 553792 h 682580"/>
                  <a:gd name="connsiteX13" fmla="*/ 5061397 w 7482625"/>
                  <a:gd name="connsiteY13" fmla="*/ 528034 h 682580"/>
                  <a:gd name="connsiteX14" fmla="*/ 4893971 w 7482625"/>
                  <a:gd name="connsiteY14" fmla="*/ 528034 h 682580"/>
                  <a:gd name="connsiteX15" fmla="*/ 4713667 w 7482625"/>
                  <a:gd name="connsiteY15" fmla="*/ 489397 h 682580"/>
                  <a:gd name="connsiteX16" fmla="*/ 4713667 w 7482625"/>
                  <a:gd name="connsiteY16" fmla="*/ 489397 h 682580"/>
                  <a:gd name="connsiteX17" fmla="*/ 4559121 w 7482625"/>
                  <a:gd name="connsiteY17" fmla="*/ 502276 h 682580"/>
                  <a:gd name="connsiteX18" fmla="*/ 4391695 w 7482625"/>
                  <a:gd name="connsiteY18" fmla="*/ 425003 h 682580"/>
                  <a:gd name="connsiteX19" fmla="*/ 4224270 w 7482625"/>
                  <a:gd name="connsiteY19" fmla="*/ 450761 h 682580"/>
                  <a:gd name="connsiteX20" fmla="*/ 4082602 w 7482625"/>
                  <a:gd name="connsiteY20" fmla="*/ 502276 h 682580"/>
                  <a:gd name="connsiteX21" fmla="*/ 3979571 w 7482625"/>
                  <a:gd name="connsiteY21" fmla="*/ 463640 h 682580"/>
                  <a:gd name="connsiteX22" fmla="*/ 3786388 w 7482625"/>
                  <a:gd name="connsiteY22" fmla="*/ 515155 h 682580"/>
                  <a:gd name="connsiteX23" fmla="*/ 3606084 w 7482625"/>
                  <a:gd name="connsiteY23" fmla="*/ 476518 h 682580"/>
                  <a:gd name="connsiteX24" fmla="*/ 3284112 w 7482625"/>
                  <a:gd name="connsiteY24" fmla="*/ 579549 h 682580"/>
                  <a:gd name="connsiteX25" fmla="*/ 2987898 w 7482625"/>
                  <a:gd name="connsiteY25" fmla="*/ 528034 h 682580"/>
                  <a:gd name="connsiteX26" fmla="*/ 2820473 w 7482625"/>
                  <a:gd name="connsiteY26" fmla="*/ 566671 h 682580"/>
                  <a:gd name="connsiteX27" fmla="*/ 2614411 w 7482625"/>
                  <a:gd name="connsiteY27" fmla="*/ 540913 h 682580"/>
                  <a:gd name="connsiteX28" fmla="*/ 2472743 w 7482625"/>
                  <a:gd name="connsiteY28" fmla="*/ 579549 h 682580"/>
                  <a:gd name="connsiteX29" fmla="*/ 2343955 w 7482625"/>
                  <a:gd name="connsiteY29" fmla="*/ 553792 h 682580"/>
                  <a:gd name="connsiteX30" fmla="*/ 2228045 w 7482625"/>
                  <a:gd name="connsiteY30" fmla="*/ 592428 h 682580"/>
                  <a:gd name="connsiteX31" fmla="*/ 2125014 w 7482625"/>
                  <a:gd name="connsiteY31" fmla="*/ 528034 h 682580"/>
                  <a:gd name="connsiteX32" fmla="*/ 1828800 w 7482625"/>
                  <a:gd name="connsiteY32" fmla="*/ 579549 h 682580"/>
                  <a:gd name="connsiteX33" fmla="*/ 1674253 w 7482625"/>
                  <a:gd name="connsiteY33" fmla="*/ 605307 h 682580"/>
                  <a:gd name="connsiteX34" fmla="*/ 1493949 w 7482625"/>
                  <a:gd name="connsiteY34" fmla="*/ 553792 h 682580"/>
                  <a:gd name="connsiteX35" fmla="*/ 1378039 w 7482625"/>
                  <a:gd name="connsiteY35" fmla="*/ 476518 h 682580"/>
                  <a:gd name="connsiteX36" fmla="*/ 1236371 w 7482625"/>
                  <a:gd name="connsiteY36" fmla="*/ 321972 h 682580"/>
                  <a:gd name="connsiteX37" fmla="*/ 1146219 w 7482625"/>
                  <a:gd name="connsiteY37" fmla="*/ 180304 h 682580"/>
                  <a:gd name="connsiteX38" fmla="*/ 1056067 w 7482625"/>
                  <a:gd name="connsiteY38" fmla="*/ 25758 h 682580"/>
                  <a:gd name="connsiteX39" fmla="*/ 1004552 w 7482625"/>
                  <a:gd name="connsiteY39" fmla="*/ 0 h 682580"/>
                  <a:gd name="connsiteX40" fmla="*/ 927278 w 7482625"/>
                  <a:gd name="connsiteY40" fmla="*/ 77273 h 682580"/>
                  <a:gd name="connsiteX41" fmla="*/ 875763 w 7482625"/>
                  <a:gd name="connsiteY41" fmla="*/ 218941 h 682580"/>
                  <a:gd name="connsiteX42" fmla="*/ 798490 w 7482625"/>
                  <a:gd name="connsiteY42" fmla="*/ 399245 h 682580"/>
                  <a:gd name="connsiteX43" fmla="*/ 643943 w 7482625"/>
                  <a:gd name="connsiteY43" fmla="*/ 540913 h 682580"/>
                  <a:gd name="connsiteX44" fmla="*/ 528033 w 7482625"/>
                  <a:gd name="connsiteY44" fmla="*/ 631065 h 682580"/>
                  <a:gd name="connsiteX45" fmla="*/ 386366 w 7482625"/>
                  <a:gd name="connsiteY45" fmla="*/ 656823 h 682580"/>
                  <a:gd name="connsiteX46" fmla="*/ 0 w 7482625"/>
                  <a:gd name="connsiteY46" fmla="*/ 682580 h 682580"/>
                  <a:gd name="connsiteX0" fmla="*/ 0 w 7482625"/>
                  <a:gd name="connsiteY0" fmla="*/ 698631 h 698631"/>
                  <a:gd name="connsiteX1" fmla="*/ 7482625 w 7482625"/>
                  <a:gd name="connsiteY1" fmla="*/ 682580 h 698631"/>
                  <a:gd name="connsiteX2" fmla="*/ 7469746 w 7482625"/>
                  <a:gd name="connsiteY2" fmla="*/ 592428 h 698631"/>
                  <a:gd name="connsiteX3" fmla="*/ 7353836 w 7482625"/>
                  <a:gd name="connsiteY3" fmla="*/ 579549 h 698631"/>
                  <a:gd name="connsiteX4" fmla="*/ 7070501 w 7482625"/>
                  <a:gd name="connsiteY4" fmla="*/ 579549 h 698631"/>
                  <a:gd name="connsiteX5" fmla="*/ 6800045 w 7482625"/>
                  <a:gd name="connsiteY5" fmla="*/ 566671 h 698631"/>
                  <a:gd name="connsiteX6" fmla="*/ 6529588 w 7482625"/>
                  <a:gd name="connsiteY6" fmla="*/ 553792 h 698631"/>
                  <a:gd name="connsiteX7" fmla="*/ 6336405 w 7482625"/>
                  <a:gd name="connsiteY7" fmla="*/ 566671 h 698631"/>
                  <a:gd name="connsiteX8" fmla="*/ 6168980 w 7482625"/>
                  <a:gd name="connsiteY8" fmla="*/ 566671 h 698631"/>
                  <a:gd name="connsiteX9" fmla="*/ 5924281 w 7482625"/>
                  <a:gd name="connsiteY9" fmla="*/ 540913 h 698631"/>
                  <a:gd name="connsiteX10" fmla="*/ 5718219 w 7482625"/>
                  <a:gd name="connsiteY10" fmla="*/ 579549 h 698631"/>
                  <a:gd name="connsiteX11" fmla="*/ 5525036 w 7482625"/>
                  <a:gd name="connsiteY11" fmla="*/ 540913 h 698631"/>
                  <a:gd name="connsiteX12" fmla="*/ 5241701 w 7482625"/>
                  <a:gd name="connsiteY12" fmla="*/ 553792 h 698631"/>
                  <a:gd name="connsiteX13" fmla="*/ 5061397 w 7482625"/>
                  <a:gd name="connsiteY13" fmla="*/ 528034 h 698631"/>
                  <a:gd name="connsiteX14" fmla="*/ 4893971 w 7482625"/>
                  <a:gd name="connsiteY14" fmla="*/ 528034 h 698631"/>
                  <a:gd name="connsiteX15" fmla="*/ 4713667 w 7482625"/>
                  <a:gd name="connsiteY15" fmla="*/ 489397 h 698631"/>
                  <a:gd name="connsiteX16" fmla="*/ 4713667 w 7482625"/>
                  <a:gd name="connsiteY16" fmla="*/ 489397 h 698631"/>
                  <a:gd name="connsiteX17" fmla="*/ 4559121 w 7482625"/>
                  <a:gd name="connsiteY17" fmla="*/ 502276 h 698631"/>
                  <a:gd name="connsiteX18" fmla="*/ 4391695 w 7482625"/>
                  <a:gd name="connsiteY18" fmla="*/ 425003 h 698631"/>
                  <a:gd name="connsiteX19" fmla="*/ 4224270 w 7482625"/>
                  <a:gd name="connsiteY19" fmla="*/ 450761 h 698631"/>
                  <a:gd name="connsiteX20" fmla="*/ 4082602 w 7482625"/>
                  <a:gd name="connsiteY20" fmla="*/ 502276 h 698631"/>
                  <a:gd name="connsiteX21" fmla="*/ 3979571 w 7482625"/>
                  <a:gd name="connsiteY21" fmla="*/ 463640 h 698631"/>
                  <a:gd name="connsiteX22" fmla="*/ 3786388 w 7482625"/>
                  <a:gd name="connsiteY22" fmla="*/ 515155 h 698631"/>
                  <a:gd name="connsiteX23" fmla="*/ 3606084 w 7482625"/>
                  <a:gd name="connsiteY23" fmla="*/ 476518 h 698631"/>
                  <a:gd name="connsiteX24" fmla="*/ 3284112 w 7482625"/>
                  <a:gd name="connsiteY24" fmla="*/ 579549 h 698631"/>
                  <a:gd name="connsiteX25" fmla="*/ 2987898 w 7482625"/>
                  <a:gd name="connsiteY25" fmla="*/ 528034 h 698631"/>
                  <a:gd name="connsiteX26" fmla="*/ 2820473 w 7482625"/>
                  <a:gd name="connsiteY26" fmla="*/ 566671 h 698631"/>
                  <a:gd name="connsiteX27" fmla="*/ 2614411 w 7482625"/>
                  <a:gd name="connsiteY27" fmla="*/ 540913 h 698631"/>
                  <a:gd name="connsiteX28" fmla="*/ 2472743 w 7482625"/>
                  <a:gd name="connsiteY28" fmla="*/ 579549 h 698631"/>
                  <a:gd name="connsiteX29" fmla="*/ 2343955 w 7482625"/>
                  <a:gd name="connsiteY29" fmla="*/ 553792 h 698631"/>
                  <a:gd name="connsiteX30" fmla="*/ 2228045 w 7482625"/>
                  <a:gd name="connsiteY30" fmla="*/ 592428 h 698631"/>
                  <a:gd name="connsiteX31" fmla="*/ 2125014 w 7482625"/>
                  <a:gd name="connsiteY31" fmla="*/ 528034 h 698631"/>
                  <a:gd name="connsiteX32" fmla="*/ 1828800 w 7482625"/>
                  <a:gd name="connsiteY32" fmla="*/ 579549 h 698631"/>
                  <a:gd name="connsiteX33" fmla="*/ 1674253 w 7482625"/>
                  <a:gd name="connsiteY33" fmla="*/ 605307 h 698631"/>
                  <a:gd name="connsiteX34" fmla="*/ 1493949 w 7482625"/>
                  <a:gd name="connsiteY34" fmla="*/ 553792 h 698631"/>
                  <a:gd name="connsiteX35" fmla="*/ 1378039 w 7482625"/>
                  <a:gd name="connsiteY35" fmla="*/ 476518 h 698631"/>
                  <a:gd name="connsiteX36" fmla="*/ 1236371 w 7482625"/>
                  <a:gd name="connsiteY36" fmla="*/ 321972 h 698631"/>
                  <a:gd name="connsiteX37" fmla="*/ 1146219 w 7482625"/>
                  <a:gd name="connsiteY37" fmla="*/ 180304 h 698631"/>
                  <a:gd name="connsiteX38" fmla="*/ 1056067 w 7482625"/>
                  <a:gd name="connsiteY38" fmla="*/ 25758 h 698631"/>
                  <a:gd name="connsiteX39" fmla="*/ 1004552 w 7482625"/>
                  <a:gd name="connsiteY39" fmla="*/ 0 h 698631"/>
                  <a:gd name="connsiteX40" fmla="*/ 927278 w 7482625"/>
                  <a:gd name="connsiteY40" fmla="*/ 77273 h 698631"/>
                  <a:gd name="connsiteX41" fmla="*/ 875763 w 7482625"/>
                  <a:gd name="connsiteY41" fmla="*/ 218941 h 698631"/>
                  <a:gd name="connsiteX42" fmla="*/ 798490 w 7482625"/>
                  <a:gd name="connsiteY42" fmla="*/ 399245 h 698631"/>
                  <a:gd name="connsiteX43" fmla="*/ 643943 w 7482625"/>
                  <a:gd name="connsiteY43" fmla="*/ 540913 h 698631"/>
                  <a:gd name="connsiteX44" fmla="*/ 528033 w 7482625"/>
                  <a:gd name="connsiteY44" fmla="*/ 631065 h 698631"/>
                  <a:gd name="connsiteX45" fmla="*/ 386366 w 7482625"/>
                  <a:gd name="connsiteY45" fmla="*/ 656823 h 698631"/>
                  <a:gd name="connsiteX46" fmla="*/ 0 w 74826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69746 w 7495325"/>
                  <a:gd name="connsiteY2" fmla="*/ 592428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18219 w 7495325"/>
                  <a:gd name="connsiteY10" fmla="*/ 579549 h 698631"/>
                  <a:gd name="connsiteX11" fmla="*/ 5525036 w 7495325"/>
                  <a:gd name="connsiteY11" fmla="*/ 540913 h 698631"/>
                  <a:gd name="connsiteX12" fmla="*/ 5241701 w 7495325"/>
                  <a:gd name="connsiteY12" fmla="*/ 553792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88796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18219 w 7495325"/>
                  <a:gd name="connsiteY10" fmla="*/ 579549 h 698631"/>
                  <a:gd name="connsiteX11" fmla="*/ 5525036 w 7495325"/>
                  <a:gd name="connsiteY11" fmla="*/ 540913 h 698631"/>
                  <a:gd name="connsiteX12" fmla="*/ 5241701 w 7495325"/>
                  <a:gd name="connsiteY12" fmla="*/ 553792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18219 w 7495325"/>
                  <a:gd name="connsiteY10" fmla="*/ 579549 h 698631"/>
                  <a:gd name="connsiteX11" fmla="*/ 5525036 w 7495325"/>
                  <a:gd name="connsiteY11" fmla="*/ 540913 h 698631"/>
                  <a:gd name="connsiteX12" fmla="*/ 5241701 w 7495325"/>
                  <a:gd name="connsiteY12" fmla="*/ 553792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18219 w 7495325"/>
                  <a:gd name="connsiteY10" fmla="*/ 579549 h 698631"/>
                  <a:gd name="connsiteX11" fmla="*/ 5525036 w 7495325"/>
                  <a:gd name="connsiteY11" fmla="*/ 540913 h 698631"/>
                  <a:gd name="connsiteX12" fmla="*/ 5241701 w 7495325"/>
                  <a:gd name="connsiteY12" fmla="*/ 595928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18219 w 7495325"/>
                  <a:gd name="connsiteY10" fmla="*/ 579549 h 698631"/>
                  <a:gd name="connsiteX11" fmla="*/ 5529798 w 7495325"/>
                  <a:gd name="connsiteY11" fmla="*/ 607125 h 698631"/>
                  <a:gd name="connsiteX12" fmla="*/ 5241701 w 7495325"/>
                  <a:gd name="connsiteY12" fmla="*/ 595928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51556 w 7495325"/>
                  <a:gd name="connsiteY10" fmla="*/ 609645 h 698631"/>
                  <a:gd name="connsiteX11" fmla="*/ 5529798 w 7495325"/>
                  <a:gd name="connsiteY11" fmla="*/ 607125 h 698631"/>
                  <a:gd name="connsiteX12" fmla="*/ 5241701 w 7495325"/>
                  <a:gd name="connsiteY12" fmla="*/ 595928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76668 w 7495325"/>
                  <a:gd name="connsiteY9" fmla="*/ 607125 h 698631"/>
                  <a:gd name="connsiteX10" fmla="*/ 5751556 w 7495325"/>
                  <a:gd name="connsiteY10" fmla="*/ 609645 h 698631"/>
                  <a:gd name="connsiteX11" fmla="*/ 5529798 w 7495325"/>
                  <a:gd name="connsiteY11" fmla="*/ 607125 h 698631"/>
                  <a:gd name="connsiteX12" fmla="*/ 5241701 w 7495325"/>
                  <a:gd name="connsiteY12" fmla="*/ 595928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97555 w 7495325"/>
                  <a:gd name="connsiteY8" fmla="*/ 608807 h 698631"/>
                  <a:gd name="connsiteX9" fmla="*/ 5976668 w 7495325"/>
                  <a:gd name="connsiteY9" fmla="*/ 607125 h 698631"/>
                  <a:gd name="connsiteX10" fmla="*/ 5751556 w 7495325"/>
                  <a:gd name="connsiteY10" fmla="*/ 609645 h 698631"/>
                  <a:gd name="connsiteX11" fmla="*/ 5529798 w 7495325"/>
                  <a:gd name="connsiteY11" fmla="*/ 607125 h 698631"/>
                  <a:gd name="connsiteX12" fmla="*/ 5241701 w 7495325"/>
                  <a:gd name="connsiteY12" fmla="*/ 595928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408961 w 7495325"/>
                  <a:gd name="connsiteY7" fmla="*/ 601478 h 698631"/>
                  <a:gd name="connsiteX8" fmla="*/ 6336405 w 7495325"/>
                  <a:gd name="connsiteY8" fmla="*/ 566671 h 698631"/>
                  <a:gd name="connsiteX9" fmla="*/ 6197555 w 7495325"/>
                  <a:gd name="connsiteY9" fmla="*/ 608807 h 698631"/>
                  <a:gd name="connsiteX10" fmla="*/ 5976668 w 7495325"/>
                  <a:gd name="connsiteY10" fmla="*/ 607125 h 698631"/>
                  <a:gd name="connsiteX11" fmla="*/ 5751556 w 7495325"/>
                  <a:gd name="connsiteY11" fmla="*/ 609645 h 698631"/>
                  <a:gd name="connsiteX12" fmla="*/ 5529798 w 7495325"/>
                  <a:gd name="connsiteY12" fmla="*/ 607125 h 698631"/>
                  <a:gd name="connsiteX13" fmla="*/ 5241701 w 7495325"/>
                  <a:gd name="connsiteY13" fmla="*/ 595928 h 698631"/>
                  <a:gd name="connsiteX14" fmla="*/ 5061397 w 7495325"/>
                  <a:gd name="connsiteY14" fmla="*/ 528034 h 698631"/>
                  <a:gd name="connsiteX15" fmla="*/ 4893971 w 7495325"/>
                  <a:gd name="connsiteY15" fmla="*/ 528034 h 698631"/>
                  <a:gd name="connsiteX16" fmla="*/ 4713667 w 7495325"/>
                  <a:gd name="connsiteY16" fmla="*/ 489397 h 698631"/>
                  <a:gd name="connsiteX17" fmla="*/ 4713667 w 7495325"/>
                  <a:gd name="connsiteY17" fmla="*/ 489397 h 698631"/>
                  <a:gd name="connsiteX18" fmla="*/ 4559121 w 7495325"/>
                  <a:gd name="connsiteY18" fmla="*/ 502276 h 698631"/>
                  <a:gd name="connsiteX19" fmla="*/ 4391695 w 7495325"/>
                  <a:gd name="connsiteY19" fmla="*/ 425003 h 698631"/>
                  <a:gd name="connsiteX20" fmla="*/ 4224270 w 7495325"/>
                  <a:gd name="connsiteY20" fmla="*/ 450761 h 698631"/>
                  <a:gd name="connsiteX21" fmla="*/ 4082602 w 7495325"/>
                  <a:gd name="connsiteY21" fmla="*/ 502276 h 698631"/>
                  <a:gd name="connsiteX22" fmla="*/ 3979571 w 7495325"/>
                  <a:gd name="connsiteY22" fmla="*/ 463640 h 698631"/>
                  <a:gd name="connsiteX23" fmla="*/ 3786388 w 7495325"/>
                  <a:gd name="connsiteY23" fmla="*/ 515155 h 698631"/>
                  <a:gd name="connsiteX24" fmla="*/ 3606084 w 7495325"/>
                  <a:gd name="connsiteY24" fmla="*/ 476518 h 698631"/>
                  <a:gd name="connsiteX25" fmla="*/ 3284112 w 7495325"/>
                  <a:gd name="connsiteY25" fmla="*/ 579549 h 698631"/>
                  <a:gd name="connsiteX26" fmla="*/ 2987898 w 7495325"/>
                  <a:gd name="connsiteY26" fmla="*/ 528034 h 698631"/>
                  <a:gd name="connsiteX27" fmla="*/ 2820473 w 7495325"/>
                  <a:gd name="connsiteY27" fmla="*/ 566671 h 698631"/>
                  <a:gd name="connsiteX28" fmla="*/ 2614411 w 7495325"/>
                  <a:gd name="connsiteY28" fmla="*/ 540913 h 698631"/>
                  <a:gd name="connsiteX29" fmla="*/ 2472743 w 7495325"/>
                  <a:gd name="connsiteY29" fmla="*/ 579549 h 698631"/>
                  <a:gd name="connsiteX30" fmla="*/ 2343955 w 7495325"/>
                  <a:gd name="connsiteY30" fmla="*/ 553792 h 698631"/>
                  <a:gd name="connsiteX31" fmla="*/ 2228045 w 7495325"/>
                  <a:gd name="connsiteY31" fmla="*/ 592428 h 698631"/>
                  <a:gd name="connsiteX32" fmla="*/ 2125014 w 7495325"/>
                  <a:gd name="connsiteY32" fmla="*/ 528034 h 698631"/>
                  <a:gd name="connsiteX33" fmla="*/ 1828800 w 7495325"/>
                  <a:gd name="connsiteY33" fmla="*/ 579549 h 698631"/>
                  <a:gd name="connsiteX34" fmla="*/ 1674253 w 7495325"/>
                  <a:gd name="connsiteY34" fmla="*/ 605307 h 698631"/>
                  <a:gd name="connsiteX35" fmla="*/ 1493949 w 7495325"/>
                  <a:gd name="connsiteY35" fmla="*/ 553792 h 698631"/>
                  <a:gd name="connsiteX36" fmla="*/ 1378039 w 7495325"/>
                  <a:gd name="connsiteY36" fmla="*/ 476518 h 698631"/>
                  <a:gd name="connsiteX37" fmla="*/ 1236371 w 7495325"/>
                  <a:gd name="connsiteY37" fmla="*/ 321972 h 698631"/>
                  <a:gd name="connsiteX38" fmla="*/ 1146219 w 7495325"/>
                  <a:gd name="connsiteY38" fmla="*/ 180304 h 698631"/>
                  <a:gd name="connsiteX39" fmla="*/ 1056067 w 7495325"/>
                  <a:gd name="connsiteY39" fmla="*/ 25758 h 698631"/>
                  <a:gd name="connsiteX40" fmla="*/ 1004552 w 7495325"/>
                  <a:gd name="connsiteY40" fmla="*/ 0 h 698631"/>
                  <a:gd name="connsiteX41" fmla="*/ 927278 w 7495325"/>
                  <a:gd name="connsiteY41" fmla="*/ 77273 h 698631"/>
                  <a:gd name="connsiteX42" fmla="*/ 875763 w 7495325"/>
                  <a:gd name="connsiteY42" fmla="*/ 218941 h 698631"/>
                  <a:gd name="connsiteX43" fmla="*/ 798490 w 7495325"/>
                  <a:gd name="connsiteY43" fmla="*/ 399245 h 698631"/>
                  <a:gd name="connsiteX44" fmla="*/ 643943 w 7495325"/>
                  <a:gd name="connsiteY44" fmla="*/ 540913 h 698631"/>
                  <a:gd name="connsiteX45" fmla="*/ 528033 w 7495325"/>
                  <a:gd name="connsiteY45" fmla="*/ 631065 h 698631"/>
                  <a:gd name="connsiteX46" fmla="*/ 386366 w 7495325"/>
                  <a:gd name="connsiteY46" fmla="*/ 656823 h 698631"/>
                  <a:gd name="connsiteX47" fmla="*/ 0 w 7495325"/>
                  <a:gd name="connsiteY47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408961 w 7495325"/>
                  <a:gd name="connsiteY7" fmla="*/ 601478 h 698631"/>
                  <a:gd name="connsiteX8" fmla="*/ 6350693 w 7495325"/>
                  <a:gd name="connsiteY8" fmla="*/ 602787 h 698631"/>
                  <a:gd name="connsiteX9" fmla="*/ 6197555 w 7495325"/>
                  <a:gd name="connsiteY9" fmla="*/ 608807 h 698631"/>
                  <a:gd name="connsiteX10" fmla="*/ 5976668 w 7495325"/>
                  <a:gd name="connsiteY10" fmla="*/ 607125 h 698631"/>
                  <a:gd name="connsiteX11" fmla="*/ 5751556 w 7495325"/>
                  <a:gd name="connsiteY11" fmla="*/ 609645 h 698631"/>
                  <a:gd name="connsiteX12" fmla="*/ 5529798 w 7495325"/>
                  <a:gd name="connsiteY12" fmla="*/ 607125 h 698631"/>
                  <a:gd name="connsiteX13" fmla="*/ 5241701 w 7495325"/>
                  <a:gd name="connsiteY13" fmla="*/ 595928 h 698631"/>
                  <a:gd name="connsiteX14" fmla="*/ 5061397 w 7495325"/>
                  <a:gd name="connsiteY14" fmla="*/ 528034 h 698631"/>
                  <a:gd name="connsiteX15" fmla="*/ 4893971 w 7495325"/>
                  <a:gd name="connsiteY15" fmla="*/ 528034 h 698631"/>
                  <a:gd name="connsiteX16" fmla="*/ 4713667 w 7495325"/>
                  <a:gd name="connsiteY16" fmla="*/ 489397 h 698631"/>
                  <a:gd name="connsiteX17" fmla="*/ 4713667 w 7495325"/>
                  <a:gd name="connsiteY17" fmla="*/ 489397 h 698631"/>
                  <a:gd name="connsiteX18" fmla="*/ 4559121 w 7495325"/>
                  <a:gd name="connsiteY18" fmla="*/ 502276 h 698631"/>
                  <a:gd name="connsiteX19" fmla="*/ 4391695 w 7495325"/>
                  <a:gd name="connsiteY19" fmla="*/ 425003 h 698631"/>
                  <a:gd name="connsiteX20" fmla="*/ 4224270 w 7495325"/>
                  <a:gd name="connsiteY20" fmla="*/ 450761 h 698631"/>
                  <a:gd name="connsiteX21" fmla="*/ 4082602 w 7495325"/>
                  <a:gd name="connsiteY21" fmla="*/ 502276 h 698631"/>
                  <a:gd name="connsiteX22" fmla="*/ 3979571 w 7495325"/>
                  <a:gd name="connsiteY22" fmla="*/ 463640 h 698631"/>
                  <a:gd name="connsiteX23" fmla="*/ 3786388 w 7495325"/>
                  <a:gd name="connsiteY23" fmla="*/ 515155 h 698631"/>
                  <a:gd name="connsiteX24" fmla="*/ 3606084 w 7495325"/>
                  <a:gd name="connsiteY24" fmla="*/ 476518 h 698631"/>
                  <a:gd name="connsiteX25" fmla="*/ 3284112 w 7495325"/>
                  <a:gd name="connsiteY25" fmla="*/ 579549 h 698631"/>
                  <a:gd name="connsiteX26" fmla="*/ 2987898 w 7495325"/>
                  <a:gd name="connsiteY26" fmla="*/ 528034 h 698631"/>
                  <a:gd name="connsiteX27" fmla="*/ 2820473 w 7495325"/>
                  <a:gd name="connsiteY27" fmla="*/ 566671 h 698631"/>
                  <a:gd name="connsiteX28" fmla="*/ 2614411 w 7495325"/>
                  <a:gd name="connsiteY28" fmla="*/ 540913 h 698631"/>
                  <a:gd name="connsiteX29" fmla="*/ 2472743 w 7495325"/>
                  <a:gd name="connsiteY29" fmla="*/ 579549 h 698631"/>
                  <a:gd name="connsiteX30" fmla="*/ 2343955 w 7495325"/>
                  <a:gd name="connsiteY30" fmla="*/ 553792 h 698631"/>
                  <a:gd name="connsiteX31" fmla="*/ 2228045 w 7495325"/>
                  <a:gd name="connsiteY31" fmla="*/ 592428 h 698631"/>
                  <a:gd name="connsiteX32" fmla="*/ 2125014 w 7495325"/>
                  <a:gd name="connsiteY32" fmla="*/ 528034 h 698631"/>
                  <a:gd name="connsiteX33" fmla="*/ 1828800 w 7495325"/>
                  <a:gd name="connsiteY33" fmla="*/ 579549 h 698631"/>
                  <a:gd name="connsiteX34" fmla="*/ 1674253 w 7495325"/>
                  <a:gd name="connsiteY34" fmla="*/ 605307 h 698631"/>
                  <a:gd name="connsiteX35" fmla="*/ 1493949 w 7495325"/>
                  <a:gd name="connsiteY35" fmla="*/ 553792 h 698631"/>
                  <a:gd name="connsiteX36" fmla="*/ 1378039 w 7495325"/>
                  <a:gd name="connsiteY36" fmla="*/ 476518 h 698631"/>
                  <a:gd name="connsiteX37" fmla="*/ 1236371 w 7495325"/>
                  <a:gd name="connsiteY37" fmla="*/ 321972 h 698631"/>
                  <a:gd name="connsiteX38" fmla="*/ 1146219 w 7495325"/>
                  <a:gd name="connsiteY38" fmla="*/ 180304 h 698631"/>
                  <a:gd name="connsiteX39" fmla="*/ 1056067 w 7495325"/>
                  <a:gd name="connsiteY39" fmla="*/ 25758 h 698631"/>
                  <a:gd name="connsiteX40" fmla="*/ 1004552 w 7495325"/>
                  <a:gd name="connsiteY40" fmla="*/ 0 h 698631"/>
                  <a:gd name="connsiteX41" fmla="*/ 927278 w 7495325"/>
                  <a:gd name="connsiteY41" fmla="*/ 77273 h 698631"/>
                  <a:gd name="connsiteX42" fmla="*/ 875763 w 7495325"/>
                  <a:gd name="connsiteY42" fmla="*/ 218941 h 698631"/>
                  <a:gd name="connsiteX43" fmla="*/ 798490 w 7495325"/>
                  <a:gd name="connsiteY43" fmla="*/ 399245 h 698631"/>
                  <a:gd name="connsiteX44" fmla="*/ 643943 w 7495325"/>
                  <a:gd name="connsiteY44" fmla="*/ 540913 h 698631"/>
                  <a:gd name="connsiteX45" fmla="*/ 528033 w 7495325"/>
                  <a:gd name="connsiteY45" fmla="*/ 631065 h 698631"/>
                  <a:gd name="connsiteX46" fmla="*/ 386366 w 7495325"/>
                  <a:gd name="connsiteY46" fmla="*/ 656823 h 698631"/>
                  <a:gd name="connsiteX47" fmla="*/ 0 w 7495325"/>
                  <a:gd name="connsiteY47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466111 w 7495325"/>
                  <a:gd name="connsiteY7" fmla="*/ 607497 h 698631"/>
                  <a:gd name="connsiteX8" fmla="*/ 6350693 w 7495325"/>
                  <a:gd name="connsiteY8" fmla="*/ 602787 h 698631"/>
                  <a:gd name="connsiteX9" fmla="*/ 6197555 w 7495325"/>
                  <a:gd name="connsiteY9" fmla="*/ 608807 h 698631"/>
                  <a:gd name="connsiteX10" fmla="*/ 5976668 w 7495325"/>
                  <a:gd name="connsiteY10" fmla="*/ 607125 h 698631"/>
                  <a:gd name="connsiteX11" fmla="*/ 5751556 w 7495325"/>
                  <a:gd name="connsiteY11" fmla="*/ 609645 h 698631"/>
                  <a:gd name="connsiteX12" fmla="*/ 5529798 w 7495325"/>
                  <a:gd name="connsiteY12" fmla="*/ 607125 h 698631"/>
                  <a:gd name="connsiteX13" fmla="*/ 5241701 w 7495325"/>
                  <a:gd name="connsiteY13" fmla="*/ 595928 h 698631"/>
                  <a:gd name="connsiteX14" fmla="*/ 5061397 w 7495325"/>
                  <a:gd name="connsiteY14" fmla="*/ 528034 h 698631"/>
                  <a:gd name="connsiteX15" fmla="*/ 4893971 w 7495325"/>
                  <a:gd name="connsiteY15" fmla="*/ 528034 h 698631"/>
                  <a:gd name="connsiteX16" fmla="*/ 4713667 w 7495325"/>
                  <a:gd name="connsiteY16" fmla="*/ 489397 h 698631"/>
                  <a:gd name="connsiteX17" fmla="*/ 4713667 w 7495325"/>
                  <a:gd name="connsiteY17" fmla="*/ 489397 h 698631"/>
                  <a:gd name="connsiteX18" fmla="*/ 4559121 w 7495325"/>
                  <a:gd name="connsiteY18" fmla="*/ 502276 h 698631"/>
                  <a:gd name="connsiteX19" fmla="*/ 4391695 w 7495325"/>
                  <a:gd name="connsiteY19" fmla="*/ 425003 h 698631"/>
                  <a:gd name="connsiteX20" fmla="*/ 4224270 w 7495325"/>
                  <a:gd name="connsiteY20" fmla="*/ 450761 h 698631"/>
                  <a:gd name="connsiteX21" fmla="*/ 4082602 w 7495325"/>
                  <a:gd name="connsiteY21" fmla="*/ 502276 h 698631"/>
                  <a:gd name="connsiteX22" fmla="*/ 3979571 w 7495325"/>
                  <a:gd name="connsiteY22" fmla="*/ 463640 h 698631"/>
                  <a:gd name="connsiteX23" fmla="*/ 3786388 w 7495325"/>
                  <a:gd name="connsiteY23" fmla="*/ 515155 h 698631"/>
                  <a:gd name="connsiteX24" fmla="*/ 3606084 w 7495325"/>
                  <a:gd name="connsiteY24" fmla="*/ 476518 h 698631"/>
                  <a:gd name="connsiteX25" fmla="*/ 3284112 w 7495325"/>
                  <a:gd name="connsiteY25" fmla="*/ 579549 h 698631"/>
                  <a:gd name="connsiteX26" fmla="*/ 2987898 w 7495325"/>
                  <a:gd name="connsiteY26" fmla="*/ 528034 h 698631"/>
                  <a:gd name="connsiteX27" fmla="*/ 2820473 w 7495325"/>
                  <a:gd name="connsiteY27" fmla="*/ 566671 h 698631"/>
                  <a:gd name="connsiteX28" fmla="*/ 2614411 w 7495325"/>
                  <a:gd name="connsiteY28" fmla="*/ 540913 h 698631"/>
                  <a:gd name="connsiteX29" fmla="*/ 2472743 w 7495325"/>
                  <a:gd name="connsiteY29" fmla="*/ 579549 h 698631"/>
                  <a:gd name="connsiteX30" fmla="*/ 2343955 w 7495325"/>
                  <a:gd name="connsiteY30" fmla="*/ 553792 h 698631"/>
                  <a:gd name="connsiteX31" fmla="*/ 2228045 w 7495325"/>
                  <a:gd name="connsiteY31" fmla="*/ 592428 h 698631"/>
                  <a:gd name="connsiteX32" fmla="*/ 2125014 w 7495325"/>
                  <a:gd name="connsiteY32" fmla="*/ 528034 h 698631"/>
                  <a:gd name="connsiteX33" fmla="*/ 1828800 w 7495325"/>
                  <a:gd name="connsiteY33" fmla="*/ 579549 h 698631"/>
                  <a:gd name="connsiteX34" fmla="*/ 1674253 w 7495325"/>
                  <a:gd name="connsiteY34" fmla="*/ 605307 h 698631"/>
                  <a:gd name="connsiteX35" fmla="*/ 1493949 w 7495325"/>
                  <a:gd name="connsiteY35" fmla="*/ 553792 h 698631"/>
                  <a:gd name="connsiteX36" fmla="*/ 1378039 w 7495325"/>
                  <a:gd name="connsiteY36" fmla="*/ 476518 h 698631"/>
                  <a:gd name="connsiteX37" fmla="*/ 1236371 w 7495325"/>
                  <a:gd name="connsiteY37" fmla="*/ 321972 h 698631"/>
                  <a:gd name="connsiteX38" fmla="*/ 1146219 w 7495325"/>
                  <a:gd name="connsiteY38" fmla="*/ 180304 h 698631"/>
                  <a:gd name="connsiteX39" fmla="*/ 1056067 w 7495325"/>
                  <a:gd name="connsiteY39" fmla="*/ 25758 h 698631"/>
                  <a:gd name="connsiteX40" fmla="*/ 1004552 w 7495325"/>
                  <a:gd name="connsiteY40" fmla="*/ 0 h 698631"/>
                  <a:gd name="connsiteX41" fmla="*/ 927278 w 7495325"/>
                  <a:gd name="connsiteY41" fmla="*/ 77273 h 698631"/>
                  <a:gd name="connsiteX42" fmla="*/ 875763 w 7495325"/>
                  <a:gd name="connsiteY42" fmla="*/ 218941 h 698631"/>
                  <a:gd name="connsiteX43" fmla="*/ 798490 w 7495325"/>
                  <a:gd name="connsiteY43" fmla="*/ 399245 h 698631"/>
                  <a:gd name="connsiteX44" fmla="*/ 643943 w 7495325"/>
                  <a:gd name="connsiteY44" fmla="*/ 540913 h 698631"/>
                  <a:gd name="connsiteX45" fmla="*/ 528033 w 7495325"/>
                  <a:gd name="connsiteY45" fmla="*/ 631065 h 698631"/>
                  <a:gd name="connsiteX46" fmla="*/ 386366 w 7495325"/>
                  <a:gd name="connsiteY46" fmla="*/ 656823 h 698631"/>
                  <a:gd name="connsiteX47" fmla="*/ 0 w 7495325"/>
                  <a:gd name="connsiteY47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634363 w 7495325"/>
                  <a:gd name="connsiteY6" fmla="*/ 583888 h 698631"/>
                  <a:gd name="connsiteX7" fmla="*/ 6466111 w 7495325"/>
                  <a:gd name="connsiteY7" fmla="*/ 607497 h 698631"/>
                  <a:gd name="connsiteX8" fmla="*/ 6350693 w 7495325"/>
                  <a:gd name="connsiteY8" fmla="*/ 602787 h 698631"/>
                  <a:gd name="connsiteX9" fmla="*/ 6197555 w 7495325"/>
                  <a:gd name="connsiteY9" fmla="*/ 608807 h 698631"/>
                  <a:gd name="connsiteX10" fmla="*/ 5976668 w 7495325"/>
                  <a:gd name="connsiteY10" fmla="*/ 607125 h 698631"/>
                  <a:gd name="connsiteX11" fmla="*/ 5751556 w 7495325"/>
                  <a:gd name="connsiteY11" fmla="*/ 609645 h 698631"/>
                  <a:gd name="connsiteX12" fmla="*/ 5529798 w 7495325"/>
                  <a:gd name="connsiteY12" fmla="*/ 607125 h 698631"/>
                  <a:gd name="connsiteX13" fmla="*/ 5241701 w 7495325"/>
                  <a:gd name="connsiteY13" fmla="*/ 595928 h 698631"/>
                  <a:gd name="connsiteX14" fmla="*/ 5061397 w 7495325"/>
                  <a:gd name="connsiteY14" fmla="*/ 528034 h 698631"/>
                  <a:gd name="connsiteX15" fmla="*/ 4893971 w 7495325"/>
                  <a:gd name="connsiteY15" fmla="*/ 528034 h 698631"/>
                  <a:gd name="connsiteX16" fmla="*/ 4713667 w 7495325"/>
                  <a:gd name="connsiteY16" fmla="*/ 489397 h 698631"/>
                  <a:gd name="connsiteX17" fmla="*/ 4713667 w 7495325"/>
                  <a:gd name="connsiteY17" fmla="*/ 489397 h 698631"/>
                  <a:gd name="connsiteX18" fmla="*/ 4559121 w 7495325"/>
                  <a:gd name="connsiteY18" fmla="*/ 502276 h 698631"/>
                  <a:gd name="connsiteX19" fmla="*/ 4391695 w 7495325"/>
                  <a:gd name="connsiteY19" fmla="*/ 425003 h 698631"/>
                  <a:gd name="connsiteX20" fmla="*/ 4224270 w 7495325"/>
                  <a:gd name="connsiteY20" fmla="*/ 450761 h 698631"/>
                  <a:gd name="connsiteX21" fmla="*/ 4082602 w 7495325"/>
                  <a:gd name="connsiteY21" fmla="*/ 502276 h 698631"/>
                  <a:gd name="connsiteX22" fmla="*/ 3979571 w 7495325"/>
                  <a:gd name="connsiteY22" fmla="*/ 463640 h 698631"/>
                  <a:gd name="connsiteX23" fmla="*/ 3786388 w 7495325"/>
                  <a:gd name="connsiteY23" fmla="*/ 515155 h 698631"/>
                  <a:gd name="connsiteX24" fmla="*/ 3606084 w 7495325"/>
                  <a:gd name="connsiteY24" fmla="*/ 476518 h 698631"/>
                  <a:gd name="connsiteX25" fmla="*/ 3284112 w 7495325"/>
                  <a:gd name="connsiteY25" fmla="*/ 579549 h 698631"/>
                  <a:gd name="connsiteX26" fmla="*/ 2987898 w 7495325"/>
                  <a:gd name="connsiteY26" fmla="*/ 528034 h 698631"/>
                  <a:gd name="connsiteX27" fmla="*/ 2820473 w 7495325"/>
                  <a:gd name="connsiteY27" fmla="*/ 566671 h 698631"/>
                  <a:gd name="connsiteX28" fmla="*/ 2614411 w 7495325"/>
                  <a:gd name="connsiteY28" fmla="*/ 540913 h 698631"/>
                  <a:gd name="connsiteX29" fmla="*/ 2472743 w 7495325"/>
                  <a:gd name="connsiteY29" fmla="*/ 579549 h 698631"/>
                  <a:gd name="connsiteX30" fmla="*/ 2343955 w 7495325"/>
                  <a:gd name="connsiteY30" fmla="*/ 553792 h 698631"/>
                  <a:gd name="connsiteX31" fmla="*/ 2228045 w 7495325"/>
                  <a:gd name="connsiteY31" fmla="*/ 592428 h 698631"/>
                  <a:gd name="connsiteX32" fmla="*/ 2125014 w 7495325"/>
                  <a:gd name="connsiteY32" fmla="*/ 528034 h 698631"/>
                  <a:gd name="connsiteX33" fmla="*/ 1828800 w 7495325"/>
                  <a:gd name="connsiteY33" fmla="*/ 579549 h 698631"/>
                  <a:gd name="connsiteX34" fmla="*/ 1674253 w 7495325"/>
                  <a:gd name="connsiteY34" fmla="*/ 605307 h 698631"/>
                  <a:gd name="connsiteX35" fmla="*/ 1493949 w 7495325"/>
                  <a:gd name="connsiteY35" fmla="*/ 553792 h 698631"/>
                  <a:gd name="connsiteX36" fmla="*/ 1378039 w 7495325"/>
                  <a:gd name="connsiteY36" fmla="*/ 476518 h 698631"/>
                  <a:gd name="connsiteX37" fmla="*/ 1236371 w 7495325"/>
                  <a:gd name="connsiteY37" fmla="*/ 321972 h 698631"/>
                  <a:gd name="connsiteX38" fmla="*/ 1146219 w 7495325"/>
                  <a:gd name="connsiteY38" fmla="*/ 180304 h 698631"/>
                  <a:gd name="connsiteX39" fmla="*/ 1056067 w 7495325"/>
                  <a:gd name="connsiteY39" fmla="*/ 25758 h 698631"/>
                  <a:gd name="connsiteX40" fmla="*/ 1004552 w 7495325"/>
                  <a:gd name="connsiteY40" fmla="*/ 0 h 698631"/>
                  <a:gd name="connsiteX41" fmla="*/ 927278 w 7495325"/>
                  <a:gd name="connsiteY41" fmla="*/ 77273 h 698631"/>
                  <a:gd name="connsiteX42" fmla="*/ 875763 w 7495325"/>
                  <a:gd name="connsiteY42" fmla="*/ 218941 h 698631"/>
                  <a:gd name="connsiteX43" fmla="*/ 798490 w 7495325"/>
                  <a:gd name="connsiteY43" fmla="*/ 399245 h 698631"/>
                  <a:gd name="connsiteX44" fmla="*/ 643943 w 7495325"/>
                  <a:gd name="connsiteY44" fmla="*/ 540913 h 698631"/>
                  <a:gd name="connsiteX45" fmla="*/ 528033 w 7495325"/>
                  <a:gd name="connsiteY45" fmla="*/ 631065 h 698631"/>
                  <a:gd name="connsiteX46" fmla="*/ 386366 w 7495325"/>
                  <a:gd name="connsiteY46" fmla="*/ 656823 h 698631"/>
                  <a:gd name="connsiteX47" fmla="*/ 0 w 7495325"/>
                  <a:gd name="connsiteY47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46688 w 7495325"/>
                  <a:gd name="connsiteY4" fmla="*/ 609645 h 698631"/>
                  <a:gd name="connsiteX5" fmla="*/ 6800045 w 7495325"/>
                  <a:gd name="connsiteY5" fmla="*/ 566671 h 698631"/>
                  <a:gd name="connsiteX6" fmla="*/ 6634363 w 7495325"/>
                  <a:gd name="connsiteY6" fmla="*/ 583888 h 698631"/>
                  <a:gd name="connsiteX7" fmla="*/ 6466111 w 7495325"/>
                  <a:gd name="connsiteY7" fmla="*/ 607497 h 698631"/>
                  <a:gd name="connsiteX8" fmla="*/ 6350693 w 7495325"/>
                  <a:gd name="connsiteY8" fmla="*/ 602787 h 698631"/>
                  <a:gd name="connsiteX9" fmla="*/ 6197555 w 7495325"/>
                  <a:gd name="connsiteY9" fmla="*/ 608807 h 698631"/>
                  <a:gd name="connsiteX10" fmla="*/ 5976668 w 7495325"/>
                  <a:gd name="connsiteY10" fmla="*/ 607125 h 698631"/>
                  <a:gd name="connsiteX11" fmla="*/ 5751556 w 7495325"/>
                  <a:gd name="connsiteY11" fmla="*/ 609645 h 698631"/>
                  <a:gd name="connsiteX12" fmla="*/ 5529798 w 7495325"/>
                  <a:gd name="connsiteY12" fmla="*/ 607125 h 698631"/>
                  <a:gd name="connsiteX13" fmla="*/ 5241701 w 7495325"/>
                  <a:gd name="connsiteY13" fmla="*/ 595928 h 698631"/>
                  <a:gd name="connsiteX14" fmla="*/ 5061397 w 7495325"/>
                  <a:gd name="connsiteY14" fmla="*/ 528034 h 698631"/>
                  <a:gd name="connsiteX15" fmla="*/ 4893971 w 7495325"/>
                  <a:gd name="connsiteY15" fmla="*/ 528034 h 698631"/>
                  <a:gd name="connsiteX16" fmla="*/ 4713667 w 7495325"/>
                  <a:gd name="connsiteY16" fmla="*/ 489397 h 698631"/>
                  <a:gd name="connsiteX17" fmla="*/ 4713667 w 7495325"/>
                  <a:gd name="connsiteY17" fmla="*/ 489397 h 698631"/>
                  <a:gd name="connsiteX18" fmla="*/ 4559121 w 7495325"/>
                  <a:gd name="connsiteY18" fmla="*/ 502276 h 698631"/>
                  <a:gd name="connsiteX19" fmla="*/ 4391695 w 7495325"/>
                  <a:gd name="connsiteY19" fmla="*/ 425003 h 698631"/>
                  <a:gd name="connsiteX20" fmla="*/ 4224270 w 7495325"/>
                  <a:gd name="connsiteY20" fmla="*/ 450761 h 698631"/>
                  <a:gd name="connsiteX21" fmla="*/ 4082602 w 7495325"/>
                  <a:gd name="connsiteY21" fmla="*/ 502276 h 698631"/>
                  <a:gd name="connsiteX22" fmla="*/ 3979571 w 7495325"/>
                  <a:gd name="connsiteY22" fmla="*/ 463640 h 698631"/>
                  <a:gd name="connsiteX23" fmla="*/ 3786388 w 7495325"/>
                  <a:gd name="connsiteY23" fmla="*/ 515155 h 698631"/>
                  <a:gd name="connsiteX24" fmla="*/ 3606084 w 7495325"/>
                  <a:gd name="connsiteY24" fmla="*/ 476518 h 698631"/>
                  <a:gd name="connsiteX25" fmla="*/ 3284112 w 7495325"/>
                  <a:gd name="connsiteY25" fmla="*/ 579549 h 698631"/>
                  <a:gd name="connsiteX26" fmla="*/ 2987898 w 7495325"/>
                  <a:gd name="connsiteY26" fmla="*/ 528034 h 698631"/>
                  <a:gd name="connsiteX27" fmla="*/ 2820473 w 7495325"/>
                  <a:gd name="connsiteY27" fmla="*/ 566671 h 698631"/>
                  <a:gd name="connsiteX28" fmla="*/ 2614411 w 7495325"/>
                  <a:gd name="connsiteY28" fmla="*/ 540913 h 698631"/>
                  <a:gd name="connsiteX29" fmla="*/ 2472743 w 7495325"/>
                  <a:gd name="connsiteY29" fmla="*/ 579549 h 698631"/>
                  <a:gd name="connsiteX30" fmla="*/ 2343955 w 7495325"/>
                  <a:gd name="connsiteY30" fmla="*/ 553792 h 698631"/>
                  <a:gd name="connsiteX31" fmla="*/ 2228045 w 7495325"/>
                  <a:gd name="connsiteY31" fmla="*/ 592428 h 698631"/>
                  <a:gd name="connsiteX32" fmla="*/ 2125014 w 7495325"/>
                  <a:gd name="connsiteY32" fmla="*/ 528034 h 698631"/>
                  <a:gd name="connsiteX33" fmla="*/ 1828800 w 7495325"/>
                  <a:gd name="connsiteY33" fmla="*/ 579549 h 698631"/>
                  <a:gd name="connsiteX34" fmla="*/ 1674253 w 7495325"/>
                  <a:gd name="connsiteY34" fmla="*/ 605307 h 698631"/>
                  <a:gd name="connsiteX35" fmla="*/ 1493949 w 7495325"/>
                  <a:gd name="connsiteY35" fmla="*/ 553792 h 698631"/>
                  <a:gd name="connsiteX36" fmla="*/ 1378039 w 7495325"/>
                  <a:gd name="connsiteY36" fmla="*/ 476518 h 698631"/>
                  <a:gd name="connsiteX37" fmla="*/ 1236371 w 7495325"/>
                  <a:gd name="connsiteY37" fmla="*/ 321972 h 698631"/>
                  <a:gd name="connsiteX38" fmla="*/ 1146219 w 7495325"/>
                  <a:gd name="connsiteY38" fmla="*/ 180304 h 698631"/>
                  <a:gd name="connsiteX39" fmla="*/ 1056067 w 7495325"/>
                  <a:gd name="connsiteY39" fmla="*/ 25758 h 698631"/>
                  <a:gd name="connsiteX40" fmla="*/ 1004552 w 7495325"/>
                  <a:gd name="connsiteY40" fmla="*/ 0 h 698631"/>
                  <a:gd name="connsiteX41" fmla="*/ 927278 w 7495325"/>
                  <a:gd name="connsiteY41" fmla="*/ 77273 h 698631"/>
                  <a:gd name="connsiteX42" fmla="*/ 875763 w 7495325"/>
                  <a:gd name="connsiteY42" fmla="*/ 218941 h 698631"/>
                  <a:gd name="connsiteX43" fmla="*/ 798490 w 7495325"/>
                  <a:gd name="connsiteY43" fmla="*/ 399245 h 698631"/>
                  <a:gd name="connsiteX44" fmla="*/ 643943 w 7495325"/>
                  <a:gd name="connsiteY44" fmla="*/ 540913 h 698631"/>
                  <a:gd name="connsiteX45" fmla="*/ 528033 w 7495325"/>
                  <a:gd name="connsiteY45" fmla="*/ 631065 h 698631"/>
                  <a:gd name="connsiteX46" fmla="*/ 386366 w 7495325"/>
                  <a:gd name="connsiteY46" fmla="*/ 656823 h 698631"/>
                  <a:gd name="connsiteX47" fmla="*/ 0 w 7495325"/>
                  <a:gd name="connsiteY47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8 h 698631"/>
                  <a:gd name="connsiteX5" fmla="*/ 6800045 w 7495325"/>
                  <a:gd name="connsiteY5" fmla="*/ 566671 h 698631"/>
                  <a:gd name="connsiteX6" fmla="*/ 6634363 w 7495325"/>
                  <a:gd name="connsiteY6" fmla="*/ 583888 h 698631"/>
                  <a:gd name="connsiteX7" fmla="*/ 6466111 w 7495325"/>
                  <a:gd name="connsiteY7" fmla="*/ 607497 h 698631"/>
                  <a:gd name="connsiteX8" fmla="*/ 6350693 w 7495325"/>
                  <a:gd name="connsiteY8" fmla="*/ 602787 h 698631"/>
                  <a:gd name="connsiteX9" fmla="*/ 6197555 w 7495325"/>
                  <a:gd name="connsiteY9" fmla="*/ 608807 h 698631"/>
                  <a:gd name="connsiteX10" fmla="*/ 5976668 w 7495325"/>
                  <a:gd name="connsiteY10" fmla="*/ 607125 h 698631"/>
                  <a:gd name="connsiteX11" fmla="*/ 5751556 w 7495325"/>
                  <a:gd name="connsiteY11" fmla="*/ 609645 h 698631"/>
                  <a:gd name="connsiteX12" fmla="*/ 5529798 w 7495325"/>
                  <a:gd name="connsiteY12" fmla="*/ 607125 h 698631"/>
                  <a:gd name="connsiteX13" fmla="*/ 5241701 w 7495325"/>
                  <a:gd name="connsiteY13" fmla="*/ 595928 h 698631"/>
                  <a:gd name="connsiteX14" fmla="*/ 5061397 w 7495325"/>
                  <a:gd name="connsiteY14" fmla="*/ 528034 h 698631"/>
                  <a:gd name="connsiteX15" fmla="*/ 4893971 w 7495325"/>
                  <a:gd name="connsiteY15" fmla="*/ 528034 h 698631"/>
                  <a:gd name="connsiteX16" fmla="*/ 4713667 w 7495325"/>
                  <a:gd name="connsiteY16" fmla="*/ 489397 h 698631"/>
                  <a:gd name="connsiteX17" fmla="*/ 4713667 w 7495325"/>
                  <a:gd name="connsiteY17" fmla="*/ 489397 h 698631"/>
                  <a:gd name="connsiteX18" fmla="*/ 4559121 w 7495325"/>
                  <a:gd name="connsiteY18" fmla="*/ 502276 h 698631"/>
                  <a:gd name="connsiteX19" fmla="*/ 4391695 w 7495325"/>
                  <a:gd name="connsiteY19" fmla="*/ 425003 h 698631"/>
                  <a:gd name="connsiteX20" fmla="*/ 4224270 w 7495325"/>
                  <a:gd name="connsiteY20" fmla="*/ 450761 h 698631"/>
                  <a:gd name="connsiteX21" fmla="*/ 4082602 w 7495325"/>
                  <a:gd name="connsiteY21" fmla="*/ 502276 h 698631"/>
                  <a:gd name="connsiteX22" fmla="*/ 3979571 w 7495325"/>
                  <a:gd name="connsiteY22" fmla="*/ 463640 h 698631"/>
                  <a:gd name="connsiteX23" fmla="*/ 3786388 w 7495325"/>
                  <a:gd name="connsiteY23" fmla="*/ 515155 h 698631"/>
                  <a:gd name="connsiteX24" fmla="*/ 3606084 w 7495325"/>
                  <a:gd name="connsiteY24" fmla="*/ 476518 h 698631"/>
                  <a:gd name="connsiteX25" fmla="*/ 3284112 w 7495325"/>
                  <a:gd name="connsiteY25" fmla="*/ 579549 h 698631"/>
                  <a:gd name="connsiteX26" fmla="*/ 2987898 w 7495325"/>
                  <a:gd name="connsiteY26" fmla="*/ 528034 h 698631"/>
                  <a:gd name="connsiteX27" fmla="*/ 2820473 w 7495325"/>
                  <a:gd name="connsiteY27" fmla="*/ 566671 h 698631"/>
                  <a:gd name="connsiteX28" fmla="*/ 2614411 w 7495325"/>
                  <a:gd name="connsiteY28" fmla="*/ 540913 h 698631"/>
                  <a:gd name="connsiteX29" fmla="*/ 2472743 w 7495325"/>
                  <a:gd name="connsiteY29" fmla="*/ 579549 h 698631"/>
                  <a:gd name="connsiteX30" fmla="*/ 2343955 w 7495325"/>
                  <a:gd name="connsiteY30" fmla="*/ 553792 h 698631"/>
                  <a:gd name="connsiteX31" fmla="*/ 2228045 w 7495325"/>
                  <a:gd name="connsiteY31" fmla="*/ 592428 h 698631"/>
                  <a:gd name="connsiteX32" fmla="*/ 2125014 w 7495325"/>
                  <a:gd name="connsiteY32" fmla="*/ 528034 h 698631"/>
                  <a:gd name="connsiteX33" fmla="*/ 1828800 w 7495325"/>
                  <a:gd name="connsiteY33" fmla="*/ 579549 h 698631"/>
                  <a:gd name="connsiteX34" fmla="*/ 1674253 w 7495325"/>
                  <a:gd name="connsiteY34" fmla="*/ 605307 h 698631"/>
                  <a:gd name="connsiteX35" fmla="*/ 1493949 w 7495325"/>
                  <a:gd name="connsiteY35" fmla="*/ 553792 h 698631"/>
                  <a:gd name="connsiteX36" fmla="*/ 1378039 w 7495325"/>
                  <a:gd name="connsiteY36" fmla="*/ 476518 h 698631"/>
                  <a:gd name="connsiteX37" fmla="*/ 1236371 w 7495325"/>
                  <a:gd name="connsiteY37" fmla="*/ 321972 h 698631"/>
                  <a:gd name="connsiteX38" fmla="*/ 1146219 w 7495325"/>
                  <a:gd name="connsiteY38" fmla="*/ 180304 h 698631"/>
                  <a:gd name="connsiteX39" fmla="*/ 1056067 w 7495325"/>
                  <a:gd name="connsiteY39" fmla="*/ 25758 h 698631"/>
                  <a:gd name="connsiteX40" fmla="*/ 1004552 w 7495325"/>
                  <a:gd name="connsiteY40" fmla="*/ 0 h 698631"/>
                  <a:gd name="connsiteX41" fmla="*/ 927278 w 7495325"/>
                  <a:gd name="connsiteY41" fmla="*/ 77273 h 698631"/>
                  <a:gd name="connsiteX42" fmla="*/ 875763 w 7495325"/>
                  <a:gd name="connsiteY42" fmla="*/ 218941 h 698631"/>
                  <a:gd name="connsiteX43" fmla="*/ 798490 w 7495325"/>
                  <a:gd name="connsiteY43" fmla="*/ 399245 h 698631"/>
                  <a:gd name="connsiteX44" fmla="*/ 643943 w 7495325"/>
                  <a:gd name="connsiteY44" fmla="*/ 540913 h 698631"/>
                  <a:gd name="connsiteX45" fmla="*/ 528033 w 7495325"/>
                  <a:gd name="connsiteY45" fmla="*/ 631065 h 698631"/>
                  <a:gd name="connsiteX46" fmla="*/ 386366 w 7495325"/>
                  <a:gd name="connsiteY46" fmla="*/ 656823 h 698631"/>
                  <a:gd name="connsiteX47" fmla="*/ 0 w 7495325"/>
                  <a:gd name="connsiteY47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39549 w 7495325"/>
                  <a:gd name="connsiteY3" fmla="*/ 621684 h 698631"/>
                  <a:gd name="connsiteX4" fmla="*/ 7070501 w 7495325"/>
                  <a:gd name="connsiteY4" fmla="*/ 579548 h 698631"/>
                  <a:gd name="connsiteX5" fmla="*/ 6800045 w 7495325"/>
                  <a:gd name="connsiteY5" fmla="*/ 566671 h 698631"/>
                  <a:gd name="connsiteX6" fmla="*/ 6634363 w 7495325"/>
                  <a:gd name="connsiteY6" fmla="*/ 583888 h 698631"/>
                  <a:gd name="connsiteX7" fmla="*/ 6466111 w 7495325"/>
                  <a:gd name="connsiteY7" fmla="*/ 607497 h 698631"/>
                  <a:gd name="connsiteX8" fmla="*/ 6350693 w 7495325"/>
                  <a:gd name="connsiteY8" fmla="*/ 602787 h 698631"/>
                  <a:gd name="connsiteX9" fmla="*/ 6197555 w 7495325"/>
                  <a:gd name="connsiteY9" fmla="*/ 608807 h 698631"/>
                  <a:gd name="connsiteX10" fmla="*/ 5976668 w 7495325"/>
                  <a:gd name="connsiteY10" fmla="*/ 607125 h 698631"/>
                  <a:gd name="connsiteX11" fmla="*/ 5751556 w 7495325"/>
                  <a:gd name="connsiteY11" fmla="*/ 609645 h 698631"/>
                  <a:gd name="connsiteX12" fmla="*/ 5529798 w 7495325"/>
                  <a:gd name="connsiteY12" fmla="*/ 607125 h 698631"/>
                  <a:gd name="connsiteX13" fmla="*/ 5241701 w 7495325"/>
                  <a:gd name="connsiteY13" fmla="*/ 595928 h 698631"/>
                  <a:gd name="connsiteX14" fmla="*/ 5061397 w 7495325"/>
                  <a:gd name="connsiteY14" fmla="*/ 528034 h 698631"/>
                  <a:gd name="connsiteX15" fmla="*/ 4893971 w 7495325"/>
                  <a:gd name="connsiteY15" fmla="*/ 528034 h 698631"/>
                  <a:gd name="connsiteX16" fmla="*/ 4713667 w 7495325"/>
                  <a:gd name="connsiteY16" fmla="*/ 489397 h 698631"/>
                  <a:gd name="connsiteX17" fmla="*/ 4713667 w 7495325"/>
                  <a:gd name="connsiteY17" fmla="*/ 489397 h 698631"/>
                  <a:gd name="connsiteX18" fmla="*/ 4559121 w 7495325"/>
                  <a:gd name="connsiteY18" fmla="*/ 502276 h 698631"/>
                  <a:gd name="connsiteX19" fmla="*/ 4391695 w 7495325"/>
                  <a:gd name="connsiteY19" fmla="*/ 425003 h 698631"/>
                  <a:gd name="connsiteX20" fmla="*/ 4224270 w 7495325"/>
                  <a:gd name="connsiteY20" fmla="*/ 450761 h 698631"/>
                  <a:gd name="connsiteX21" fmla="*/ 4082602 w 7495325"/>
                  <a:gd name="connsiteY21" fmla="*/ 502276 h 698631"/>
                  <a:gd name="connsiteX22" fmla="*/ 3979571 w 7495325"/>
                  <a:gd name="connsiteY22" fmla="*/ 463640 h 698631"/>
                  <a:gd name="connsiteX23" fmla="*/ 3786388 w 7495325"/>
                  <a:gd name="connsiteY23" fmla="*/ 515155 h 698631"/>
                  <a:gd name="connsiteX24" fmla="*/ 3606084 w 7495325"/>
                  <a:gd name="connsiteY24" fmla="*/ 476518 h 698631"/>
                  <a:gd name="connsiteX25" fmla="*/ 3284112 w 7495325"/>
                  <a:gd name="connsiteY25" fmla="*/ 579549 h 698631"/>
                  <a:gd name="connsiteX26" fmla="*/ 2987898 w 7495325"/>
                  <a:gd name="connsiteY26" fmla="*/ 528034 h 698631"/>
                  <a:gd name="connsiteX27" fmla="*/ 2820473 w 7495325"/>
                  <a:gd name="connsiteY27" fmla="*/ 566671 h 698631"/>
                  <a:gd name="connsiteX28" fmla="*/ 2614411 w 7495325"/>
                  <a:gd name="connsiteY28" fmla="*/ 540913 h 698631"/>
                  <a:gd name="connsiteX29" fmla="*/ 2472743 w 7495325"/>
                  <a:gd name="connsiteY29" fmla="*/ 579549 h 698631"/>
                  <a:gd name="connsiteX30" fmla="*/ 2343955 w 7495325"/>
                  <a:gd name="connsiteY30" fmla="*/ 553792 h 698631"/>
                  <a:gd name="connsiteX31" fmla="*/ 2228045 w 7495325"/>
                  <a:gd name="connsiteY31" fmla="*/ 592428 h 698631"/>
                  <a:gd name="connsiteX32" fmla="*/ 2125014 w 7495325"/>
                  <a:gd name="connsiteY32" fmla="*/ 528034 h 698631"/>
                  <a:gd name="connsiteX33" fmla="*/ 1828800 w 7495325"/>
                  <a:gd name="connsiteY33" fmla="*/ 579549 h 698631"/>
                  <a:gd name="connsiteX34" fmla="*/ 1674253 w 7495325"/>
                  <a:gd name="connsiteY34" fmla="*/ 605307 h 698631"/>
                  <a:gd name="connsiteX35" fmla="*/ 1493949 w 7495325"/>
                  <a:gd name="connsiteY35" fmla="*/ 553792 h 698631"/>
                  <a:gd name="connsiteX36" fmla="*/ 1378039 w 7495325"/>
                  <a:gd name="connsiteY36" fmla="*/ 476518 h 698631"/>
                  <a:gd name="connsiteX37" fmla="*/ 1236371 w 7495325"/>
                  <a:gd name="connsiteY37" fmla="*/ 321972 h 698631"/>
                  <a:gd name="connsiteX38" fmla="*/ 1146219 w 7495325"/>
                  <a:gd name="connsiteY38" fmla="*/ 180304 h 698631"/>
                  <a:gd name="connsiteX39" fmla="*/ 1056067 w 7495325"/>
                  <a:gd name="connsiteY39" fmla="*/ 25758 h 698631"/>
                  <a:gd name="connsiteX40" fmla="*/ 1004552 w 7495325"/>
                  <a:gd name="connsiteY40" fmla="*/ 0 h 698631"/>
                  <a:gd name="connsiteX41" fmla="*/ 927278 w 7495325"/>
                  <a:gd name="connsiteY41" fmla="*/ 77273 h 698631"/>
                  <a:gd name="connsiteX42" fmla="*/ 875763 w 7495325"/>
                  <a:gd name="connsiteY42" fmla="*/ 218941 h 698631"/>
                  <a:gd name="connsiteX43" fmla="*/ 798490 w 7495325"/>
                  <a:gd name="connsiteY43" fmla="*/ 399245 h 698631"/>
                  <a:gd name="connsiteX44" fmla="*/ 643943 w 7495325"/>
                  <a:gd name="connsiteY44" fmla="*/ 540913 h 698631"/>
                  <a:gd name="connsiteX45" fmla="*/ 528033 w 7495325"/>
                  <a:gd name="connsiteY45" fmla="*/ 631065 h 698631"/>
                  <a:gd name="connsiteX46" fmla="*/ 386366 w 7495325"/>
                  <a:gd name="connsiteY46" fmla="*/ 656823 h 698631"/>
                  <a:gd name="connsiteX47" fmla="*/ 0 w 7495325"/>
                  <a:gd name="connsiteY47" fmla="*/ 698631 h 698631"/>
                  <a:gd name="connsiteX0" fmla="*/ 0 w 7496733"/>
                  <a:gd name="connsiteY0" fmla="*/ 698631 h 698631"/>
                  <a:gd name="connsiteX1" fmla="*/ 7495325 w 7496733"/>
                  <a:gd name="connsiteY1" fmla="*/ 694618 h 698631"/>
                  <a:gd name="connsiteX2" fmla="*/ 7496733 w 7496733"/>
                  <a:gd name="connsiteY2" fmla="*/ 612493 h 698631"/>
                  <a:gd name="connsiteX3" fmla="*/ 7339549 w 7496733"/>
                  <a:gd name="connsiteY3" fmla="*/ 621684 h 698631"/>
                  <a:gd name="connsiteX4" fmla="*/ 7070501 w 7496733"/>
                  <a:gd name="connsiteY4" fmla="*/ 579548 h 698631"/>
                  <a:gd name="connsiteX5" fmla="*/ 6800045 w 7496733"/>
                  <a:gd name="connsiteY5" fmla="*/ 566671 h 698631"/>
                  <a:gd name="connsiteX6" fmla="*/ 6634363 w 7496733"/>
                  <a:gd name="connsiteY6" fmla="*/ 583888 h 698631"/>
                  <a:gd name="connsiteX7" fmla="*/ 6466111 w 7496733"/>
                  <a:gd name="connsiteY7" fmla="*/ 607497 h 698631"/>
                  <a:gd name="connsiteX8" fmla="*/ 6350693 w 7496733"/>
                  <a:gd name="connsiteY8" fmla="*/ 602787 h 698631"/>
                  <a:gd name="connsiteX9" fmla="*/ 6197555 w 7496733"/>
                  <a:gd name="connsiteY9" fmla="*/ 608807 h 698631"/>
                  <a:gd name="connsiteX10" fmla="*/ 5976668 w 7496733"/>
                  <a:gd name="connsiteY10" fmla="*/ 607125 h 698631"/>
                  <a:gd name="connsiteX11" fmla="*/ 5751556 w 7496733"/>
                  <a:gd name="connsiteY11" fmla="*/ 609645 h 698631"/>
                  <a:gd name="connsiteX12" fmla="*/ 5529798 w 7496733"/>
                  <a:gd name="connsiteY12" fmla="*/ 607125 h 698631"/>
                  <a:gd name="connsiteX13" fmla="*/ 5241701 w 7496733"/>
                  <a:gd name="connsiteY13" fmla="*/ 595928 h 698631"/>
                  <a:gd name="connsiteX14" fmla="*/ 5061397 w 7496733"/>
                  <a:gd name="connsiteY14" fmla="*/ 528034 h 698631"/>
                  <a:gd name="connsiteX15" fmla="*/ 4893971 w 7496733"/>
                  <a:gd name="connsiteY15" fmla="*/ 528034 h 698631"/>
                  <a:gd name="connsiteX16" fmla="*/ 4713667 w 7496733"/>
                  <a:gd name="connsiteY16" fmla="*/ 489397 h 698631"/>
                  <a:gd name="connsiteX17" fmla="*/ 4713667 w 7496733"/>
                  <a:gd name="connsiteY17" fmla="*/ 489397 h 698631"/>
                  <a:gd name="connsiteX18" fmla="*/ 4559121 w 7496733"/>
                  <a:gd name="connsiteY18" fmla="*/ 502276 h 698631"/>
                  <a:gd name="connsiteX19" fmla="*/ 4391695 w 7496733"/>
                  <a:gd name="connsiteY19" fmla="*/ 425003 h 698631"/>
                  <a:gd name="connsiteX20" fmla="*/ 4224270 w 7496733"/>
                  <a:gd name="connsiteY20" fmla="*/ 450761 h 698631"/>
                  <a:gd name="connsiteX21" fmla="*/ 4082602 w 7496733"/>
                  <a:gd name="connsiteY21" fmla="*/ 502276 h 698631"/>
                  <a:gd name="connsiteX22" fmla="*/ 3979571 w 7496733"/>
                  <a:gd name="connsiteY22" fmla="*/ 463640 h 698631"/>
                  <a:gd name="connsiteX23" fmla="*/ 3786388 w 7496733"/>
                  <a:gd name="connsiteY23" fmla="*/ 515155 h 698631"/>
                  <a:gd name="connsiteX24" fmla="*/ 3606084 w 7496733"/>
                  <a:gd name="connsiteY24" fmla="*/ 476518 h 698631"/>
                  <a:gd name="connsiteX25" fmla="*/ 3284112 w 7496733"/>
                  <a:gd name="connsiteY25" fmla="*/ 579549 h 698631"/>
                  <a:gd name="connsiteX26" fmla="*/ 2987898 w 7496733"/>
                  <a:gd name="connsiteY26" fmla="*/ 528034 h 698631"/>
                  <a:gd name="connsiteX27" fmla="*/ 2820473 w 7496733"/>
                  <a:gd name="connsiteY27" fmla="*/ 566671 h 698631"/>
                  <a:gd name="connsiteX28" fmla="*/ 2614411 w 7496733"/>
                  <a:gd name="connsiteY28" fmla="*/ 540913 h 698631"/>
                  <a:gd name="connsiteX29" fmla="*/ 2472743 w 7496733"/>
                  <a:gd name="connsiteY29" fmla="*/ 579549 h 698631"/>
                  <a:gd name="connsiteX30" fmla="*/ 2343955 w 7496733"/>
                  <a:gd name="connsiteY30" fmla="*/ 553792 h 698631"/>
                  <a:gd name="connsiteX31" fmla="*/ 2228045 w 7496733"/>
                  <a:gd name="connsiteY31" fmla="*/ 592428 h 698631"/>
                  <a:gd name="connsiteX32" fmla="*/ 2125014 w 7496733"/>
                  <a:gd name="connsiteY32" fmla="*/ 528034 h 698631"/>
                  <a:gd name="connsiteX33" fmla="*/ 1828800 w 7496733"/>
                  <a:gd name="connsiteY33" fmla="*/ 579549 h 698631"/>
                  <a:gd name="connsiteX34" fmla="*/ 1674253 w 7496733"/>
                  <a:gd name="connsiteY34" fmla="*/ 605307 h 698631"/>
                  <a:gd name="connsiteX35" fmla="*/ 1493949 w 7496733"/>
                  <a:gd name="connsiteY35" fmla="*/ 553792 h 698631"/>
                  <a:gd name="connsiteX36" fmla="*/ 1378039 w 7496733"/>
                  <a:gd name="connsiteY36" fmla="*/ 476518 h 698631"/>
                  <a:gd name="connsiteX37" fmla="*/ 1236371 w 7496733"/>
                  <a:gd name="connsiteY37" fmla="*/ 321972 h 698631"/>
                  <a:gd name="connsiteX38" fmla="*/ 1146219 w 7496733"/>
                  <a:gd name="connsiteY38" fmla="*/ 180304 h 698631"/>
                  <a:gd name="connsiteX39" fmla="*/ 1056067 w 7496733"/>
                  <a:gd name="connsiteY39" fmla="*/ 25758 h 698631"/>
                  <a:gd name="connsiteX40" fmla="*/ 1004552 w 7496733"/>
                  <a:gd name="connsiteY40" fmla="*/ 0 h 698631"/>
                  <a:gd name="connsiteX41" fmla="*/ 927278 w 7496733"/>
                  <a:gd name="connsiteY41" fmla="*/ 77273 h 698631"/>
                  <a:gd name="connsiteX42" fmla="*/ 875763 w 7496733"/>
                  <a:gd name="connsiteY42" fmla="*/ 218941 h 698631"/>
                  <a:gd name="connsiteX43" fmla="*/ 798490 w 7496733"/>
                  <a:gd name="connsiteY43" fmla="*/ 399245 h 698631"/>
                  <a:gd name="connsiteX44" fmla="*/ 643943 w 7496733"/>
                  <a:gd name="connsiteY44" fmla="*/ 540913 h 698631"/>
                  <a:gd name="connsiteX45" fmla="*/ 528033 w 7496733"/>
                  <a:gd name="connsiteY45" fmla="*/ 631065 h 698631"/>
                  <a:gd name="connsiteX46" fmla="*/ 386366 w 7496733"/>
                  <a:gd name="connsiteY46" fmla="*/ 656823 h 698631"/>
                  <a:gd name="connsiteX47" fmla="*/ 0 w 7496733"/>
                  <a:gd name="connsiteY47" fmla="*/ 698631 h 698631"/>
                  <a:gd name="connsiteX0" fmla="*/ 0 w 7158595"/>
                  <a:gd name="connsiteY0" fmla="*/ 698631 h 698631"/>
                  <a:gd name="connsiteX1" fmla="*/ 7157187 w 7158595"/>
                  <a:gd name="connsiteY1" fmla="*/ 694618 h 698631"/>
                  <a:gd name="connsiteX2" fmla="*/ 7158595 w 7158595"/>
                  <a:gd name="connsiteY2" fmla="*/ 612493 h 698631"/>
                  <a:gd name="connsiteX3" fmla="*/ 7001411 w 7158595"/>
                  <a:gd name="connsiteY3" fmla="*/ 621684 h 698631"/>
                  <a:gd name="connsiteX4" fmla="*/ 6732363 w 7158595"/>
                  <a:gd name="connsiteY4" fmla="*/ 579548 h 698631"/>
                  <a:gd name="connsiteX5" fmla="*/ 6461907 w 7158595"/>
                  <a:gd name="connsiteY5" fmla="*/ 566671 h 698631"/>
                  <a:gd name="connsiteX6" fmla="*/ 6296225 w 7158595"/>
                  <a:gd name="connsiteY6" fmla="*/ 583888 h 698631"/>
                  <a:gd name="connsiteX7" fmla="*/ 6127973 w 7158595"/>
                  <a:gd name="connsiteY7" fmla="*/ 607497 h 698631"/>
                  <a:gd name="connsiteX8" fmla="*/ 6012555 w 7158595"/>
                  <a:gd name="connsiteY8" fmla="*/ 602787 h 698631"/>
                  <a:gd name="connsiteX9" fmla="*/ 5859417 w 7158595"/>
                  <a:gd name="connsiteY9" fmla="*/ 608807 h 698631"/>
                  <a:gd name="connsiteX10" fmla="*/ 5638530 w 7158595"/>
                  <a:gd name="connsiteY10" fmla="*/ 607125 h 698631"/>
                  <a:gd name="connsiteX11" fmla="*/ 5413418 w 7158595"/>
                  <a:gd name="connsiteY11" fmla="*/ 609645 h 698631"/>
                  <a:gd name="connsiteX12" fmla="*/ 5191660 w 7158595"/>
                  <a:gd name="connsiteY12" fmla="*/ 607125 h 698631"/>
                  <a:gd name="connsiteX13" fmla="*/ 4903563 w 7158595"/>
                  <a:gd name="connsiteY13" fmla="*/ 595928 h 698631"/>
                  <a:gd name="connsiteX14" fmla="*/ 4723259 w 7158595"/>
                  <a:gd name="connsiteY14" fmla="*/ 528034 h 698631"/>
                  <a:gd name="connsiteX15" fmla="*/ 4555833 w 7158595"/>
                  <a:gd name="connsiteY15" fmla="*/ 528034 h 698631"/>
                  <a:gd name="connsiteX16" fmla="*/ 4375529 w 7158595"/>
                  <a:gd name="connsiteY16" fmla="*/ 489397 h 698631"/>
                  <a:gd name="connsiteX17" fmla="*/ 4375529 w 7158595"/>
                  <a:gd name="connsiteY17" fmla="*/ 489397 h 698631"/>
                  <a:gd name="connsiteX18" fmla="*/ 4220983 w 7158595"/>
                  <a:gd name="connsiteY18" fmla="*/ 502276 h 698631"/>
                  <a:gd name="connsiteX19" fmla="*/ 4053557 w 7158595"/>
                  <a:gd name="connsiteY19" fmla="*/ 425003 h 698631"/>
                  <a:gd name="connsiteX20" fmla="*/ 3886132 w 7158595"/>
                  <a:gd name="connsiteY20" fmla="*/ 450761 h 698631"/>
                  <a:gd name="connsiteX21" fmla="*/ 3744464 w 7158595"/>
                  <a:gd name="connsiteY21" fmla="*/ 502276 h 698631"/>
                  <a:gd name="connsiteX22" fmla="*/ 3641433 w 7158595"/>
                  <a:gd name="connsiteY22" fmla="*/ 463640 h 698631"/>
                  <a:gd name="connsiteX23" fmla="*/ 3448250 w 7158595"/>
                  <a:gd name="connsiteY23" fmla="*/ 515155 h 698631"/>
                  <a:gd name="connsiteX24" fmla="*/ 3267946 w 7158595"/>
                  <a:gd name="connsiteY24" fmla="*/ 476518 h 698631"/>
                  <a:gd name="connsiteX25" fmla="*/ 2945974 w 7158595"/>
                  <a:gd name="connsiteY25" fmla="*/ 579549 h 698631"/>
                  <a:gd name="connsiteX26" fmla="*/ 2649760 w 7158595"/>
                  <a:gd name="connsiteY26" fmla="*/ 528034 h 698631"/>
                  <a:gd name="connsiteX27" fmla="*/ 2482335 w 7158595"/>
                  <a:gd name="connsiteY27" fmla="*/ 566671 h 698631"/>
                  <a:gd name="connsiteX28" fmla="*/ 2276273 w 7158595"/>
                  <a:gd name="connsiteY28" fmla="*/ 540913 h 698631"/>
                  <a:gd name="connsiteX29" fmla="*/ 2134605 w 7158595"/>
                  <a:gd name="connsiteY29" fmla="*/ 579549 h 698631"/>
                  <a:gd name="connsiteX30" fmla="*/ 2005817 w 7158595"/>
                  <a:gd name="connsiteY30" fmla="*/ 553792 h 698631"/>
                  <a:gd name="connsiteX31" fmla="*/ 1889907 w 7158595"/>
                  <a:gd name="connsiteY31" fmla="*/ 592428 h 698631"/>
                  <a:gd name="connsiteX32" fmla="*/ 1786876 w 7158595"/>
                  <a:gd name="connsiteY32" fmla="*/ 528034 h 698631"/>
                  <a:gd name="connsiteX33" fmla="*/ 1490662 w 7158595"/>
                  <a:gd name="connsiteY33" fmla="*/ 579549 h 698631"/>
                  <a:gd name="connsiteX34" fmla="*/ 1336115 w 7158595"/>
                  <a:gd name="connsiteY34" fmla="*/ 605307 h 698631"/>
                  <a:gd name="connsiteX35" fmla="*/ 1155811 w 7158595"/>
                  <a:gd name="connsiteY35" fmla="*/ 553792 h 698631"/>
                  <a:gd name="connsiteX36" fmla="*/ 1039901 w 7158595"/>
                  <a:gd name="connsiteY36" fmla="*/ 476518 h 698631"/>
                  <a:gd name="connsiteX37" fmla="*/ 898233 w 7158595"/>
                  <a:gd name="connsiteY37" fmla="*/ 321972 h 698631"/>
                  <a:gd name="connsiteX38" fmla="*/ 808081 w 7158595"/>
                  <a:gd name="connsiteY38" fmla="*/ 180304 h 698631"/>
                  <a:gd name="connsiteX39" fmla="*/ 717929 w 7158595"/>
                  <a:gd name="connsiteY39" fmla="*/ 25758 h 698631"/>
                  <a:gd name="connsiteX40" fmla="*/ 666414 w 7158595"/>
                  <a:gd name="connsiteY40" fmla="*/ 0 h 698631"/>
                  <a:gd name="connsiteX41" fmla="*/ 589140 w 7158595"/>
                  <a:gd name="connsiteY41" fmla="*/ 77273 h 698631"/>
                  <a:gd name="connsiteX42" fmla="*/ 537625 w 7158595"/>
                  <a:gd name="connsiteY42" fmla="*/ 218941 h 698631"/>
                  <a:gd name="connsiteX43" fmla="*/ 460352 w 7158595"/>
                  <a:gd name="connsiteY43" fmla="*/ 399245 h 698631"/>
                  <a:gd name="connsiteX44" fmla="*/ 305805 w 7158595"/>
                  <a:gd name="connsiteY44" fmla="*/ 540913 h 698631"/>
                  <a:gd name="connsiteX45" fmla="*/ 189895 w 7158595"/>
                  <a:gd name="connsiteY45" fmla="*/ 631065 h 698631"/>
                  <a:gd name="connsiteX46" fmla="*/ 48228 w 7158595"/>
                  <a:gd name="connsiteY46" fmla="*/ 656823 h 698631"/>
                  <a:gd name="connsiteX47" fmla="*/ 0 w 7158595"/>
                  <a:gd name="connsiteY47" fmla="*/ 698631 h 69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7158595" h="698631">
                    <a:moveTo>
                      <a:pt x="0" y="698631"/>
                    </a:moveTo>
                    <a:lnTo>
                      <a:pt x="7157187" y="694618"/>
                    </a:lnTo>
                    <a:cubicBezTo>
                      <a:pt x="7157656" y="667243"/>
                      <a:pt x="7158126" y="639868"/>
                      <a:pt x="7158595" y="612493"/>
                    </a:cubicBezTo>
                    <a:lnTo>
                      <a:pt x="7001411" y="621684"/>
                    </a:lnTo>
                    <a:lnTo>
                      <a:pt x="6732363" y="579548"/>
                    </a:lnTo>
                    <a:lnTo>
                      <a:pt x="6461907" y="566671"/>
                    </a:lnTo>
                    <a:lnTo>
                      <a:pt x="6296225" y="583888"/>
                    </a:lnTo>
                    <a:cubicBezTo>
                      <a:pt x="6236966" y="587745"/>
                      <a:pt x="6187232" y="603640"/>
                      <a:pt x="6127973" y="607497"/>
                    </a:cubicBezTo>
                    <a:lnTo>
                      <a:pt x="6012555" y="602787"/>
                    </a:lnTo>
                    <a:lnTo>
                      <a:pt x="5859417" y="608807"/>
                    </a:lnTo>
                    <a:lnTo>
                      <a:pt x="5638530" y="607125"/>
                    </a:lnTo>
                    <a:lnTo>
                      <a:pt x="5413418" y="609645"/>
                    </a:lnTo>
                    <a:lnTo>
                      <a:pt x="5191660" y="607125"/>
                    </a:lnTo>
                    <a:lnTo>
                      <a:pt x="4903563" y="595928"/>
                    </a:lnTo>
                    <a:lnTo>
                      <a:pt x="4723259" y="528034"/>
                    </a:lnTo>
                    <a:lnTo>
                      <a:pt x="4555833" y="528034"/>
                    </a:lnTo>
                    <a:lnTo>
                      <a:pt x="4375529" y="489397"/>
                    </a:lnTo>
                    <a:lnTo>
                      <a:pt x="4375529" y="489397"/>
                    </a:lnTo>
                    <a:lnTo>
                      <a:pt x="4220983" y="502276"/>
                    </a:lnTo>
                    <a:lnTo>
                      <a:pt x="4053557" y="425003"/>
                    </a:lnTo>
                    <a:lnTo>
                      <a:pt x="3886132" y="450761"/>
                    </a:lnTo>
                    <a:lnTo>
                      <a:pt x="3744464" y="502276"/>
                    </a:lnTo>
                    <a:lnTo>
                      <a:pt x="3641433" y="463640"/>
                    </a:lnTo>
                    <a:lnTo>
                      <a:pt x="3448250" y="515155"/>
                    </a:lnTo>
                    <a:lnTo>
                      <a:pt x="3267946" y="476518"/>
                    </a:lnTo>
                    <a:lnTo>
                      <a:pt x="2945974" y="579549"/>
                    </a:lnTo>
                    <a:lnTo>
                      <a:pt x="2649760" y="528034"/>
                    </a:lnTo>
                    <a:lnTo>
                      <a:pt x="2482335" y="566671"/>
                    </a:lnTo>
                    <a:lnTo>
                      <a:pt x="2276273" y="540913"/>
                    </a:lnTo>
                    <a:lnTo>
                      <a:pt x="2134605" y="579549"/>
                    </a:lnTo>
                    <a:lnTo>
                      <a:pt x="2005817" y="553792"/>
                    </a:lnTo>
                    <a:lnTo>
                      <a:pt x="1889907" y="592428"/>
                    </a:lnTo>
                    <a:lnTo>
                      <a:pt x="1786876" y="528034"/>
                    </a:lnTo>
                    <a:lnTo>
                      <a:pt x="1490662" y="579549"/>
                    </a:lnTo>
                    <a:lnTo>
                      <a:pt x="1336115" y="605307"/>
                    </a:lnTo>
                    <a:lnTo>
                      <a:pt x="1155811" y="553792"/>
                    </a:lnTo>
                    <a:lnTo>
                      <a:pt x="1039901" y="476518"/>
                    </a:lnTo>
                    <a:lnTo>
                      <a:pt x="898233" y="321972"/>
                    </a:lnTo>
                    <a:lnTo>
                      <a:pt x="808081" y="180304"/>
                    </a:lnTo>
                    <a:lnTo>
                      <a:pt x="717929" y="25758"/>
                    </a:lnTo>
                    <a:lnTo>
                      <a:pt x="666414" y="0"/>
                    </a:lnTo>
                    <a:lnTo>
                      <a:pt x="589140" y="77273"/>
                    </a:lnTo>
                    <a:lnTo>
                      <a:pt x="537625" y="218941"/>
                    </a:lnTo>
                    <a:lnTo>
                      <a:pt x="460352" y="399245"/>
                    </a:lnTo>
                    <a:lnTo>
                      <a:pt x="305805" y="540913"/>
                    </a:lnTo>
                    <a:lnTo>
                      <a:pt x="189895" y="631065"/>
                    </a:lnTo>
                    <a:lnTo>
                      <a:pt x="48228" y="656823"/>
                    </a:lnTo>
                    <a:lnTo>
                      <a:pt x="0" y="698631"/>
                    </a:lnTo>
                    <a:close/>
                  </a:path>
                </a:pathLst>
              </a:custGeom>
              <a:solidFill>
                <a:srgbClr val="ABD8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/>
              </a:p>
            </p:txBody>
          </p:sp>
          <p:sp>
            <p:nvSpPr>
              <p:cNvPr id="43" name="Rectángulo 6"/>
              <p:cNvSpPr>
                <a:spLocks noChangeArrowheads="1"/>
              </p:cNvSpPr>
              <p:nvPr/>
            </p:nvSpPr>
            <p:spPr bwMode="auto">
              <a:xfrm>
                <a:off x="1728664" y="3680668"/>
                <a:ext cx="210518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MX" altLang="es-MX" sz="1400"/>
                  <a:t>TAMPICO MISANTLA </a:t>
                </a:r>
              </a:p>
            </p:txBody>
          </p:sp>
        </p:grpSp>
        <p:sp>
          <p:nvSpPr>
            <p:cNvPr id="41" name="Rectángulo 6"/>
            <p:cNvSpPr/>
            <p:nvPr/>
          </p:nvSpPr>
          <p:spPr>
            <a:xfrm>
              <a:off x="553407" y="2060848"/>
              <a:ext cx="2105271" cy="26196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MX" sz="1100" dirty="0">
                  <a:latin typeface="Arial" charset="0"/>
                </a:rPr>
                <a:t>6,300 millones</a:t>
              </a:r>
              <a:r>
                <a:rPr lang="es-ES_tradnl" sz="1100" dirty="0">
                  <a:solidFill>
                    <a:schemeClr val="bg2">
                      <a:lumMod val="25000"/>
                    </a:schemeClr>
                  </a:solidFill>
                  <a:latin typeface="Arial"/>
                  <a:ea typeface="ＭＳ Ｐゴシック" charset="0"/>
                  <a:cs typeface="Arial"/>
                  <a:sym typeface="Arial" charset="0"/>
                </a:rPr>
                <a:t> </a:t>
              </a:r>
            </a:p>
          </p:txBody>
        </p:sp>
      </p:grpSp>
      <p:grpSp>
        <p:nvGrpSpPr>
          <p:cNvPr id="44" name="26 Grupo"/>
          <p:cNvGrpSpPr>
            <a:grpSpLocks/>
          </p:cNvGrpSpPr>
          <p:nvPr/>
        </p:nvGrpSpPr>
        <p:grpSpPr bwMode="auto">
          <a:xfrm>
            <a:off x="1314450" y="2474913"/>
            <a:ext cx="8081963" cy="2376487"/>
            <a:chOff x="1314691" y="2564904"/>
            <a:chExt cx="8081845" cy="2376263"/>
          </a:xfrm>
        </p:grpSpPr>
        <p:grpSp>
          <p:nvGrpSpPr>
            <p:cNvPr id="45" name="12 Grupo"/>
            <p:cNvGrpSpPr>
              <a:grpSpLocks/>
            </p:cNvGrpSpPr>
            <p:nvPr/>
          </p:nvGrpSpPr>
          <p:grpSpPr bwMode="auto">
            <a:xfrm>
              <a:off x="6569573" y="4233281"/>
              <a:ext cx="2826963" cy="707886"/>
              <a:chOff x="5424483" y="5725705"/>
              <a:chExt cx="2826963" cy="707886"/>
            </a:xfrm>
          </p:grpSpPr>
          <p:sp>
            <p:nvSpPr>
              <p:cNvPr id="47" name="Rectángulo 6"/>
              <p:cNvSpPr/>
              <p:nvPr/>
            </p:nvSpPr>
            <p:spPr>
              <a:xfrm>
                <a:off x="5579722" y="5725633"/>
                <a:ext cx="2671724" cy="70795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s-MX" sz="8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</a:rPr>
                  <a:t>CINCO PRESIDENTES</a:t>
                </a:r>
              </a:p>
              <a:p>
                <a:pPr eaLnBrk="1" hangingPunct="1">
                  <a:defRPr/>
                </a:pPr>
                <a:endParaRPr lang="es-MX" sz="800" dirty="0">
                  <a:solidFill>
                    <a:schemeClr val="bg1">
                      <a:lumMod val="50000"/>
                    </a:schemeClr>
                  </a:solidFill>
                  <a:latin typeface="Arial" charset="0"/>
                </a:endParaRPr>
              </a:p>
              <a:p>
                <a:pPr eaLnBrk="1" hangingPunct="1">
                  <a:defRPr/>
                </a:pPr>
                <a:r>
                  <a:rPr lang="es-MX" sz="8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</a:rPr>
                  <a:t>ANTONIO J BERMUDEZ</a:t>
                </a:r>
              </a:p>
              <a:p>
                <a:pPr eaLnBrk="1" hangingPunct="1">
                  <a:defRPr/>
                </a:pPr>
                <a:endParaRPr lang="es-MX" sz="800" dirty="0">
                  <a:solidFill>
                    <a:schemeClr val="bg1">
                      <a:lumMod val="50000"/>
                    </a:schemeClr>
                  </a:solidFill>
                  <a:latin typeface="Arial" charset="0"/>
                </a:endParaRPr>
              </a:p>
              <a:p>
                <a:pPr eaLnBrk="1" hangingPunct="1">
                  <a:defRPr/>
                </a:pPr>
                <a:r>
                  <a:rPr lang="es-MX" sz="8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</a:rPr>
                  <a:t>JUJO TECOMINOACAN BELLOTA</a:t>
                </a:r>
              </a:p>
            </p:txBody>
          </p:sp>
          <p:sp>
            <p:nvSpPr>
              <p:cNvPr id="48" name="14 Rectángulo"/>
              <p:cNvSpPr/>
              <p:nvPr/>
            </p:nvSpPr>
            <p:spPr>
              <a:xfrm>
                <a:off x="5424149" y="5733570"/>
                <a:ext cx="153986" cy="14286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800"/>
              </a:p>
            </p:txBody>
          </p:sp>
          <p:sp>
            <p:nvSpPr>
              <p:cNvPr id="49" name="15 Rectángulo"/>
              <p:cNvSpPr/>
              <p:nvPr/>
            </p:nvSpPr>
            <p:spPr>
              <a:xfrm>
                <a:off x="5425737" y="5990721"/>
                <a:ext cx="153985" cy="14444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800"/>
              </a:p>
            </p:txBody>
          </p:sp>
          <p:sp>
            <p:nvSpPr>
              <p:cNvPr id="50" name="16 Rectángulo"/>
              <p:cNvSpPr/>
              <p:nvPr/>
            </p:nvSpPr>
            <p:spPr>
              <a:xfrm>
                <a:off x="5424149" y="6236760"/>
                <a:ext cx="153986" cy="14444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800"/>
              </a:p>
            </p:txBody>
          </p:sp>
        </p:grpSp>
        <p:sp>
          <p:nvSpPr>
            <p:cNvPr id="46" name="Rectángulo 6"/>
            <p:cNvSpPr/>
            <p:nvPr/>
          </p:nvSpPr>
          <p:spPr>
            <a:xfrm>
              <a:off x="1314691" y="2564904"/>
              <a:ext cx="2104994" cy="2619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MX" sz="1100" dirty="0">
                  <a:latin typeface="Arial" charset="0"/>
                </a:rPr>
                <a:t>47,800 millones</a:t>
              </a:r>
              <a:r>
                <a:rPr lang="es-ES_tradnl" sz="1100" dirty="0">
                  <a:solidFill>
                    <a:schemeClr val="bg2">
                      <a:lumMod val="25000"/>
                    </a:schemeClr>
                  </a:solidFill>
                  <a:latin typeface="Arial"/>
                  <a:ea typeface="ＭＳ Ｐゴシック" charset="0"/>
                  <a:cs typeface="Arial"/>
                  <a:sym typeface="Arial" charset="0"/>
                </a:rPr>
                <a:t> </a:t>
              </a:r>
            </a:p>
          </p:txBody>
        </p:sp>
      </p:grpSp>
      <p:grpSp>
        <p:nvGrpSpPr>
          <p:cNvPr id="51" name="7 Grupo"/>
          <p:cNvGrpSpPr>
            <a:grpSpLocks/>
          </p:cNvGrpSpPr>
          <p:nvPr/>
        </p:nvGrpSpPr>
        <p:grpSpPr bwMode="auto">
          <a:xfrm>
            <a:off x="4205288" y="3357563"/>
            <a:ext cx="4629150" cy="2084387"/>
            <a:chOff x="4204423" y="2654295"/>
            <a:chExt cx="4617830" cy="2085137"/>
          </a:xfrm>
        </p:grpSpPr>
        <p:sp>
          <p:nvSpPr>
            <p:cNvPr id="52" name="Rectángulo 6"/>
            <p:cNvSpPr/>
            <p:nvPr/>
          </p:nvSpPr>
          <p:spPr>
            <a:xfrm>
              <a:off x="4204423" y="2654295"/>
              <a:ext cx="2663645" cy="92266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s-MX" sz="1400" dirty="0">
                  <a:latin typeface="Arial" charset="0"/>
                </a:rPr>
                <a:t>CUENCAS DEL SURESTE</a:t>
              </a:r>
            </a:p>
            <a:p>
              <a:pPr algn="ctr" eaLnBrk="1" hangingPunct="1">
                <a:defRPr/>
              </a:pPr>
              <a:r>
                <a:rPr lang="es-MX" sz="1400" dirty="0">
                  <a:latin typeface="Arial" charset="0"/>
                </a:rPr>
                <a:t> </a:t>
              </a:r>
            </a:p>
            <a:p>
              <a:pPr algn="ctr" eaLnBrk="1" hangingPunct="1">
                <a:defRPr/>
              </a:pPr>
              <a:endParaRPr lang="es-MX" sz="14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es-MX" sz="12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rPr>
                <a:t>TERRESTRE</a:t>
              </a:r>
              <a:endParaRPr lang="es-MX" sz="1400" dirty="0">
                <a:latin typeface="Arial" charset="0"/>
              </a:endParaRPr>
            </a:p>
          </p:txBody>
        </p:sp>
        <p:sp>
          <p:nvSpPr>
            <p:cNvPr id="53" name="9 Forma libre"/>
            <p:cNvSpPr/>
            <p:nvPr/>
          </p:nvSpPr>
          <p:spPr>
            <a:xfrm>
              <a:off x="4780860" y="4486929"/>
              <a:ext cx="4041393" cy="252503"/>
            </a:xfrm>
            <a:custGeom>
              <a:avLst/>
              <a:gdLst>
                <a:gd name="connsiteX0" fmla="*/ 0 w 3876675"/>
                <a:gd name="connsiteY0" fmla="*/ 238125 h 238125"/>
                <a:gd name="connsiteX1" fmla="*/ 3876675 w 3876675"/>
                <a:gd name="connsiteY1" fmla="*/ 238125 h 238125"/>
                <a:gd name="connsiteX2" fmla="*/ 3876675 w 3876675"/>
                <a:gd name="connsiteY2" fmla="*/ 123825 h 238125"/>
                <a:gd name="connsiteX3" fmla="*/ 3838575 w 3876675"/>
                <a:gd name="connsiteY3" fmla="*/ 133350 h 238125"/>
                <a:gd name="connsiteX4" fmla="*/ 3800475 w 3876675"/>
                <a:gd name="connsiteY4" fmla="*/ 123825 h 238125"/>
                <a:gd name="connsiteX5" fmla="*/ 3724275 w 3876675"/>
                <a:gd name="connsiteY5" fmla="*/ 104775 h 238125"/>
                <a:gd name="connsiteX6" fmla="*/ 3686175 w 3876675"/>
                <a:gd name="connsiteY6" fmla="*/ 85725 h 238125"/>
                <a:gd name="connsiteX7" fmla="*/ 3562350 w 3876675"/>
                <a:gd name="connsiteY7" fmla="*/ 133350 h 238125"/>
                <a:gd name="connsiteX8" fmla="*/ 3495675 w 3876675"/>
                <a:gd name="connsiteY8" fmla="*/ 152400 h 238125"/>
                <a:gd name="connsiteX9" fmla="*/ 3362325 w 3876675"/>
                <a:gd name="connsiteY9" fmla="*/ 180975 h 238125"/>
                <a:gd name="connsiteX10" fmla="*/ 3276600 w 3876675"/>
                <a:gd name="connsiteY10" fmla="*/ 171450 h 238125"/>
                <a:gd name="connsiteX11" fmla="*/ 3181350 w 3876675"/>
                <a:gd name="connsiteY11" fmla="*/ 180975 h 238125"/>
                <a:gd name="connsiteX12" fmla="*/ 2981325 w 3876675"/>
                <a:gd name="connsiteY12" fmla="*/ 200025 h 238125"/>
                <a:gd name="connsiteX13" fmla="*/ 2867025 w 3876675"/>
                <a:gd name="connsiteY13" fmla="*/ 200025 h 238125"/>
                <a:gd name="connsiteX14" fmla="*/ 2657475 w 3876675"/>
                <a:gd name="connsiteY14" fmla="*/ 190500 h 238125"/>
                <a:gd name="connsiteX15" fmla="*/ 2400300 w 3876675"/>
                <a:gd name="connsiteY15" fmla="*/ 180975 h 238125"/>
                <a:gd name="connsiteX16" fmla="*/ 2266950 w 3876675"/>
                <a:gd name="connsiteY16" fmla="*/ 180975 h 238125"/>
                <a:gd name="connsiteX17" fmla="*/ 2009775 w 3876675"/>
                <a:gd name="connsiteY17" fmla="*/ 152400 h 238125"/>
                <a:gd name="connsiteX18" fmla="*/ 1895475 w 3876675"/>
                <a:gd name="connsiteY18" fmla="*/ 142875 h 238125"/>
                <a:gd name="connsiteX19" fmla="*/ 1781175 w 3876675"/>
                <a:gd name="connsiteY19" fmla="*/ 123825 h 238125"/>
                <a:gd name="connsiteX20" fmla="*/ 1609725 w 3876675"/>
                <a:gd name="connsiteY20" fmla="*/ 95250 h 238125"/>
                <a:gd name="connsiteX21" fmla="*/ 1466850 w 3876675"/>
                <a:gd name="connsiteY21" fmla="*/ 57150 h 238125"/>
                <a:gd name="connsiteX22" fmla="*/ 1381125 w 3876675"/>
                <a:gd name="connsiteY22" fmla="*/ 76200 h 238125"/>
                <a:gd name="connsiteX23" fmla="*/ 1333500 w 3876675"/>
                <a:gd name="connsiteY23" fmla="*/ 66675 h 238125"/>
                <a:gd name="connsiteX24" fmla="*/ 1266825 w 3876675"/>
                <a:gd name="connsiteY24" fmla="*/ 104775 h 238125"/>
                <a:gd name="connsiteX25" fmla="*/ 1200150 w 3876675"/>
                <a:gd name="connsiteY25" fmla="*/ 66675 h 238125"/>
                <a:gd name="connsiteX26" fmla="*/ 1066800 w 3876675"/>
                <a:gd name="connsiteY26" fmla="*/ 66675 h 238125"/>
                <a:gd name="connsiteX27" fmla="*/ 981075 w 3876675"/>
                <a:gd name="connsiteY27" fmla="*/ 19050 h 238125"/>
                <a:gd name="connsiteX28" fmla="*/ 904875 w 3876675"/>
                <a:gd name="connsiteY28" fmla="*/ 0 h 238125"/>
                <a:gd name="connsiteX29" fmla="*/ 781050 w 3876675"/>
                <a:gd name="connsiteY29" fmla="*/ 38100 h 238125"/>
                <a:gd name="connsiteX30" fmla="*/ 704850 w 3876675"/>
                <a:gd name="connsiteY30" fmla="*/ 76200 h 238125"/>
                <a:gd name="connsiteX31" fmla="*/ 704850 w 3876675"/>
                <a:gd name="connsiteY31" fmla="*/ 76200 h 238125"/>
                <a:gd name="connsiteX32" fmla="*/ 533400 w 3876675"/>
                <a:gd name="connsiteY32" fmla="*/ 95250 h 238125"/>
                <a:gd name="connsiteX33" fmla="*/ 428625 w 3876675"/>
                <a:gd name="connsiteY33" fmla="*/ 85725 h 238125"/>
                <a:gd name="connsiteX34" fmla="*/ 323850 w 3876675"/>
                <a:gd name="connsiteY34" fmla="*/ 95250 h 238125"/>
                <a:gd name="connsiteX35" fmla="*/ 190500 w 3876675"/>
                <a:gd name="connsiteY35" fmla="*/ 142875 h 238125"/>
                <a:gd name="connsiteX36" fmla="*/ 123825 w 3876675"/>
                <a:gd name="connsiteY36" fmla="*/ 200025 h 238125"/>
                <a:gd name="connsiteX37" fmla="*/ 0 w 3876675"/>
                <a:gd name="connsiteY37" fmla="*/ 238125 h 238125"/>
                <a:gd name="connsiteX0" fmla="*/ 0 w 3858488"/>
                <a:gd name="connsiteY0" fmla="*/ 252413 h 252413"/>
                <a:gd name="connsiteX1" fmla="*/ 3858488 w 3858488"/>
                <a:gd name="connsiteY1" fmla="*/ 238125 h 252413"/>
                <a:gd name="connsiteX2" fmla="*/ 3858488 w 3858488"/>
                <a:gd name="connsiteY2" fmla="*/ 123825 h 252413"/>
                <a:gd name="connsiteX3" fmla="*/ 3820388 w 3858488"/>
                <a:gd name="connsiteY3" fmla="*/ 133350 h 252413"/>
                <a:gd name="connsiteX4" fmla="*/ 3782288 w 3858488"/>
                <a:gd name="connsiteY4" fmla="*/ 123825 h 252413"/>
                <a:gd name="connsiteX5" fmla="*/ 3706088 w 3858488"/>
                <a:gd name="connsiteY5" fmla="*/ 104775 h 252413"/>
                <a:gd name="connsiteX6" fmla="*/ 3667988 w 3858488"/>
                <a:gd name="connsiteY6" fmla="*/ 85725 h 252413"/>
                <a:gd name="connsiteX7" fmla="*/ 3544163 w 3858488"/>
                <a:gd name="connsiteY7" fmla="*/ 133350 h 252413"/>
                <a:gd name="connsiteX8" fmla="*/ 3477488 w 3858488"/>
                <a:gd name="connsiteY8" fmla="*/ 152400 h 252413"/>
                <a:gd name="connsiteX9" fmla="*/ 3344138 w 3858488"/>
                <a:gd name="connsiteY9" fmla="*/ 180975 h 252413"/>
                <a:gd name="connsiteX10" fmla="*/ 3258413 w 3858488"/>
                <a:gd name="connsiteY10" fmla="*/ 171450 h 252413"/>
                <a:gd name="connsiteX11" fmla="*/ 3163163 w 3858488"/>
                <a:gd name="connsiteY11" fmla="*/ 180975 h 252413"/>
                <a:gd name="connsiteX12" fmla="*/ 2963138 w 3858488"/>
                <a:gd name="connsiteY12" fmla="*/ 200025 h 252413"/>
                <a:gd name="connsiteX13" fmla="*/ 2848838 w 3858488"/>
                <a:gd name="connsiteY13" fmla="*/ 200025 h 252413"/>
                <a:gd name="connsiteX14" fmla="*/ 2639288 w 3858488"/>
                <a:gd name="connsiteY14" fmla="*/ 190500 h 252413"/>
                <a:gd name="connsiteX15" fmla="*/ 2382113 w 3858488"/>
                <a:gd name="connsiteY15" fmla="*/ 180975 h 252413"/>
                <a:gd name="connsiteX16" fmla="*/ 2248763 w 3858488"/>
                <a:gd name="connsiteY16" fmla="*/ 180975 h 252413"/>
                <a:gd name="connsiteX17" fmla="*/ 1991588 w 3858488"/>
                <a:gd name="connsiteY17" fmla="*/ 152400 h 252413"/>
                <a:gd name="connsiteX18" fmla="*/ 1877288 w 3858488"/>
                <a:gd name="connsiteY18" fmla="*/ 142875 h 252413"/>
                <a:gd name="connsiteX19" fmla="*/ 1762988 w 3858488"/>
                <a:gd name="connsiteY19" fmla="*/ 123825 h 252413"/>
                <a:gd name="connsiteX20" fmla="*/ 1591538 w 3858488"/>
                <a:gd name="connsiteY20" fmla="*/ 95250 h 252413"/>
                <a:gd name="connsiteX21" fmla="*/ 1448663 w 3858488"/>
                <a:gd name="connsiteY21" fmla="*/ 57150 h 252413"/>
                <a:gd name="connsiteX22" fmla="*/ 1362938 w 3858488"/>
                <a:gd name="connsiteY22" fmla="*/ 76200 h 252413"/>
                <a:gd name="connsiteX23" fmla="*/ 1315313 w 3858488"/>
                <a:gd name="connsiteY23" fmla="*/ 66675 h 252413"/>
                <a:gd name="connsiteX24" fmla="*/ 1248638 w 3858488"/>
                <a:gd name="connsiteY24" fmla="*/ 104775 h 252413"/>
                <a:gd name="connsiteX25" fmla="*/ 1181963 w 3858488"/>
                <a:gd name="connsiteY25" fmla="*/ 66675 h 252413"/>
                <a:gd name="connsiteX26" fmla="*/ 1048613 w 3858488"/>
                <a:gd name="connsiteY26" fmla="*/ 66675 h 252413"/>
                <a:gd name="connsiteX27" fmla="*/ 962888 w 3858488"/>
                <a:gd name="connsiteY27" fmla="*/ 19050 h 252413"/>
                <a:gd name="connsiteX28" fmla="*/ 886688 w 3858488"/>
                <a:gd name="connsiteY28" fmla="*/ 0 h 252413"/>
                <a:gd name="connsiteX29" fmla="*/ 762863 w 3858488"/>
                <a:gd name="connsiteY29" fmla="*/ 38100 h 252413"/>
                <a:gd name="connsiteX30" fmla="*/ 686663 w 3858488"/>
                <a:gd name="connsiteY30" fmla="*/ 76200 h 252413"/>
                <a:gd name="connsiteX31" fmla="*/ 686663 w 3858488"/>
                <a:gd name="connsiteY31" fmla="*/ 76200 h 252413"/>
                <a:gd name="connsiteX32" fmla="*/ 515213 w 3858488"/>
                <a:gd name="connsiteY32" fmla="*/ 95250 h 252413"/>
                <a:gd name="connsiteX33" fmla="*/ 410438 w 3858488"/>
                <a:gd name="connsiteY33" fmla="*/ 85725 h 252413"/>
                <a:gd name="connsiteX34" fmla="*/ 305663 w 3858488"/>
                <a:gd name="connsiteY34" fmla="*/ 95250 h 252413"/>
                <a:gd name="connsiteX35" fmla="*/ 172313 w 3858488"/>
                <a:gd name="connsiteY35" fmla="*/ 142875 h 252413"/>
                <a:gd name="connsiteX36" fmla="*/ 105638 w 3858488"/>
                <a:gd name="connsiteY36" fmla="*/ 200025 h 252413"/>
                <a:gd name="connsiteX37" fmla="*/ 0 w 3858488"/>
                <a:gd name="connsiteY37" fmla="*/ 252413 h 252413"/>
                <a:gd name="connsiteX0" fmla="*/ 0 w 3858488"/>
                <a:gd name="connsiteY0" fmla="*/ 252413 h 252413"/>
                <a:gd name="connsiteX1" fmla="*/ 3858488 w 3858488"/>
                <a:gd name="connsiteY1" fmla="*/ 247650 h 252413"/>
                <a:gd name="connsiteX2" fmla="*/ 3858488 w 3858488"/>
                <a:gd name="connsiteY2" fmla="*/ 123825 h 252413"/>
                <a:gd name="connsiteX3" fmla="*/ 3820388 w 3858488"/>
                <a:gd name="connsiteY3" fmla="*/ 133350 h 252413"/>
                <a:gd name="connsiteX4" fmla="*/ 3782288 w 3858488"/>
                <a:gd name="connsiteY4" fmla="*/ 123825 h 252413"/>
                <a:gd name="connsiteX5" fmla="*/ 3706088 w 3858488"/>
                <a:gd name="connsiteY5" fmla="*/ 104775 h 252413"/>
                <a:gd name="connsiteX6" fmla="*/ 3667988 w 3858488"/>
                <a:gd name="connsiteY6" fmla="*/ 85725 h 252413"/>
                <a:gd name="connsiteX7" fmla="*/ 3544163 w 3858488"/>
                <a:gd name="connsiteY7" fmla="*/ 133350 h 252413"/>
                <a:gd name="connsiteX8" fmla="*/ 3477488 w 3858488"/>
                <a:gd name="connsiteY8" fmla="*/ 152400 h 252413"/>
                <a:gd name="connsiteX9" fmla="*/ 3344138 w 3858488"/>
                <a:gd name="connsiteY9" fmla="*/ 180975 h 252413"/>
                <a:gd name="connsiteX10" fmla="*/ 3258413 w 3858488"/>
                <a:gd name="connsiteY10" fmla="*/ 171450 h 252413"/>
                <a:gd name="connsiteX11" fmla="*/ 3163163 w 3858488"/>
                <a:gd name="connsiteY11" fmla="*/ 180975 h 252413"/>
                <a:gd name="connsiteX12" fmla="*/ 2963138 w 3858488"/>
                <a:gd name="connsiteY12" fmla="*/ 200025 h 252413"/>
                <a:gd name="connsiteX13" fmla="*/ 2848838 w 3858488"/>
                <a:gd name="connsiteY13" fmla="*/ 200025 h 252413"/>
                <a:gd name="connsiteX14" fmla="*/ 2639288 w 3858488"/>
                <a:gd name="connsiteY14" fmla="*/ 190500 h 252413"/>
                <a:gd name="connsiteX15" fmla="*/ 2382113 w 3858488"/>
                <a:gd name="connsiteY15" fmla="*/ 180975 h 252413"/>
                <a:gd name="connsiteX16" fmla="*/ 2248763 w 3858488"/>
                <a:gd name="connsiteY16" fmla="*/ 180975 h 252413"/>
                <a:gd name="connsiteX17" fmla="*/ 1991588 w 3858488"/>
                <a:gd name="connsiteY17" fmla="*/ 152400 h 252413"/>
                <a:gd name="connsiteX18" fmla="*/ 1877288 w 3858488"/>
                <a:gd name="connsiteY18" fmla="*/ 142875 h 252413"/>
                <a:gd name="connsiteX19" fmla="*/ 1762988 w 3858488"/>
                <a:gd name="connsiteY19" fmla="*/ 123825 h 252413"/>
                <a:gd name="connsiteX20" fmla="*/ 1591538 w 3858488"/>
                <a:gd name="connsiteY20" fmla="*/ 95250 h 252413"/>
                <a:gd name="connsiteX21" fmla="*/ 1448663 w 3858488"/>
                <a:gd name="connsiteY21" fmla="*/ 57150 h 252413"/>
                <a:gd name="connsiteX22" fmla="*/ 1362938 w 3858488"/>
                <a:gd name="connsiteY22" fmla="*/ 76200 h 252413"/>
                <a:gd name="connsiteX23" fmla="*/ 1315313 w 3858488"/>
                <a:gd name="connsiteY23" fmla="*/ 66675 h 252413"/>
                <a:gd name="connsiteX24" fmla="*/ 1248638 w 3858488"/>
                <a:gd name="connsiteY24" fmla="*/ 104775 h 252413"/>
                <a:gd name="connsiteX25" fmla="*/ 1181963 w 3858488"/>
                <a:gd name="connsiteY25" fmla="*/ 66675 h 252413"/>
                <a:gd name="connsiteX26" fmla="*/ 1048613 w 3858488"/>
                <a:gd name="connsiteY26" fmla="*/ 66675 h 252413"/>
                <a:gd name="connsiteX27" fmla="*/ 962888 w 3858488"/>
                <a:gd name="connsiteY27" fmla="*/ 19050 h 252413"/>
                <a:gd name="connsiteX28" fmla="*/ 886688 w 3858488"/>
                <a:gd name="connsiteY28" fmla="*/ 0 h 252413"/>
                <a:gd name="connsiteX29" fmla="*/ 762863 w 3858488"/>
                <a:gd name="connsiteY29" fmla="*/ 38100 h 252413"/>
                <a:gd name="connsiteX30" fmla="*/ 686663 w 3858488"/>
                <a:gd name="connsiteY30" fmla="*/ 76200 h 252413"/>
                <a:gd name="connsiteX31" fmla="*/ 686663 w 3858488"/>
                <a:gd name="connsiteY31" fmla="*/ 76200 h 252413"/>
                <a:gd name="connsiteX32" fmla="*/ 515213 w 3858488"/>
                <a:gd name="connsiteY32" fmla="*/ 95250 h 252413"/>
                <a:gd name="connsiteX33" fmla="*/ 410438 w 3858488"/>
                <a:gd name="connsiteY33" fmla="*/ 85725 h 252413"/>
                <a:gd name="connsiteX34" fmla="*/ 305663 w 3858488"/>
                <a:gd name="connsiteY34" fmla="*/ 95250 h 252413"/>
                <a:gd name="connsiteX35" fmla="*/ 172313 w 3858488"/>
                <a:gd name="connsiteY35" fmla="*/ 142875 h 252413"/>
                <a:gd name="connsiteX36" fmla="*/ 105638 w 3858488"/>
                <a:gd name="connsiteY36" fmla="*/ 200025 h 252413"/>
                <a:gd name="connsiteX37" fmla="*/ 0 w 3858488"/>
                <a:gd name="connsiteY37" fmla="*/ 252413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858488" h="252413">
                  <a:moveTo>
                    <a:pt x="0" y="252413"/>
                  </a:moveTo>
                  <a:lnTo>
                    <a:pt x="3858488" y="247650"/>
                  </a:lnTo>
                  <a:lnTo>
                    <a:pt x="3858488" y="123825"/>
                  </a:lnTo>
                  <a:lnTo>
                    <a:pt x="3820388" y="133350"/>
                  </a:lnTo>
                  <a:lnTo>
                    <a:pt x="3782288" y="123825"/>
                  </a:lnTo>
                  <a:lnTo>
                    <a:pt x="3706088" y="104775"/>
                  </a:lnTo>
                  <a:lnTo>
                    <a:pt x="3667988" y="85725"/>
                  </a:lnTo>
                  <a:lnTo>
                    <a:pt x="3544163" y="133350"/>
                  </a:lnTo>
                  <a:lnTo>
                    <a:pt x="3477488" y="152400"/>
                  </a:lnTo>
                  <a:lnTo>
                    <a:pt x="3344138" y="180975"/>
                  </a:lnTo>
                  <a:lnTo>
                    <a:pt x="3258413" y="171450"/>
                  </a:lnTo>
                  <a:lnTo>
                    <a:pt x="3163163" y="180975"/>
                  </a:lnTo>
                  <a:lnTo>
                    <a:pt x="2963138" y="200025"/>
                  </a:lnTo>
                  <a:lnTo>
                    <a:pt x="2848838" y="200025"/>
                  </a:lnTo>
                  <a:lnTo>
                    <a:pt x="2639288" y="190500"/>
                  </a:lnTo>
                  <a:lnTo>
                    <a:pt x="2382113" y="180975"/>
                  </a:lnTo>
                  <a:lnTo>
                    <a:pt x="2248763" y="180975"/>
                  </a:lnTo>
                  <a:lnTo>
                    <a:pt x="1991588" y="152400"/>
                  </a:lnTo>
                  <a:lnTo>
                    <a:pt x="1877288" y="142875"/>
                  </a:lnTo>
                  <a:lnTo>
                    <a:pt x="1762988" y="123825"/>
                  </a:lnTo>
                  <a:lnTo>
                    <a:pt x="1591538" y="95250"/>
                  </a:lnTo>
                  <a:lnTo>
                    <a:pt x="1448663" y="57150"/>
                  </a:lnTo>
                  <a:lnTo>
                    <a:pt x="1362938" y="76200"/>
                  </a:lnTo>
                  <a:lnTo>
                    <a:pt x="1315313" y="66675"/>
                  </a:lnTo>
                  <a:lnTo>
                    <a:pt x="1248638" y="104775"/>
                  </a:lnTo>
                  <a:lnTo>
                    <a:pt x="1181963" y="66675"/>
                  </a:lnTo>
                  <a:lnTo>
                    <a:pt x="1048613" y="66675"/>
                  </a:lnTo>
                  <a:lnTo>
                    <a:pt x="962888" y="19050"/>
                  </a:lnTo>
                  <a:lnTo>
                    <a:pt x="886688" y="0"/>
                  </a:lnTo>
                  <a:lnTo>
                    <a:pt x="762863" y="38100"/>
                  </a:lnTo>
                  <a:lnTo>
                    <a:pt x="686663" y="76200"/>
                  </a:lnTo>
                  <a:lnTo>
                    <a:pt x="686663" y="76200"/>
                  </a:lnTo>
                  <a:lnTo>
                    <a:pt x="515213" y="95250"/>
                  </a:lnTo>
                  <a:lnTo>
                    <a:pt x="410438" y="85725"/>
                  </a:lnTo>
                  <a:lnTo>
                    <a:pt x="305663" y="95250"/>
                  </a:lnTo>
                  <a:lnTo>
                    <a:pt x="172313" y="142875"/>
                  </a:lnTo>
                  <a:lnTo>
                    <a:pt x="105638" y="200025"/>
                  </a:lnTo>
                  <a:lnTo>
                    <a:pt x="0" y="2524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</p:grpSp>
      <p:sp>
        <p:nvSpPr>
          <p:cNvPr id="54" name="10 Forma libre"/>
          <p:cNvSpPr/>
          <p:nvPr/>
        </p:nvSpPr>
        <p:spPr>
          <a:xfrm>
            <a:off x="5503863" y="4537075"/>
            <a:ext cx="3332162" cy="904875"/>
          </a:xfrm>
          <a:custGeom>
            <a:avLst/>
            <a:gdLst>
              <a:gd name="connsiteX0" fmla="*/ 0 w 2952750"/>
              <a:gd name="connsiteY0" fmla="*/ 890587 h 890587"/>
              <a:gd name="connsiteX1" fmla="*/ 2952750 w 2952750"/>
              <a:gd name="connsiteY1" fmla="*/ 885825 h 890587"/>
              <a:gd name="connsiteX2" fmla="*/ 2952750 w 2952750"/>
              <a:gd name="connsiteY2" fmla="*/ 885825 h 890587"/>
              <a:gd name="connsiteX3" fmla="*/ 2952750 w 2952750"/>
              <a:gd name="connsiteY3" fmla="*/ 833437 h 890587"/>
              <a:gd name="connsiteX4" fmla="*/ 2881313 w 2952750"/>
              <a:gd name="connsiteY4" fmla="*/ 838200 h 890587"/>
              <a:gd name="connsiteX5" fmla="*/ 2824163 w 2952750"/>
              <a:gd name="connsiteY5" fmla="*/ 809625 h 890587"/>
              <a:gd name="connsiteX6" fmla="*/ 2757488 w 2952750"/>
              <a:gd name="connsiteY6" fmla="*/ 828675 h 890587"/>
              <a:gd name="connsiteX7" fmla="*/ 2681288 w 2952750"/>
              <a:gd name="connsiteY7" fmla="*/ 814387 h 890587"/>
              <a:gd name="connsiteX8" fmla="*/ 2586038 w 2952750"/>
              <a:gd name="connsiteY8" fmla="*/ 776287 h 890587"/>
              <a:gd name="connsiteX9" fmla="*/ 2533650 w 2952750"/>
              <a:gd name="connsiteY9" fmla="*/ 747712 h 890587"/>
              <a:gd name="connsiteX10" fmla="*/ 2457450 w 2952750"/>
              <a:gd name="connsiteY10" fmla="*/ 752475 h 890587"/>
              <a:gd name="connsiteX11" fmla="*/ 2405063 w 2952750"/>
              <a:gd name="connsiteY11" fmla="*/ 733425 h 890587"/>
              <a:gd name="connsiteX12" fmla="*/ 2347913 w 2952750"/>
              <a:gd name="connsiteY12" fmla="*/ 709612 h 890587"/>
              <a:gd name="connsiteX13" fmla="*/ 2276475 w 2952750"/>
              <a:gd name="connsiteY13" fmla="*/ 728662 h 890587"/>
              <a:gd name="connsiteX14" fmla="*/ 2185988 w 2952750"/>
              <a:gd name="connsiteY14" fmla="*/ 719137 h 890587"/>
              <a:gd name="connsiteX15" fmla="*/ 2133600 w 2952750"/>
              <a:gd name="connsiteY15" fmla="*/ 700087 h 890587"/>
              <a:gd name="connsiteX16" fmla="*/ 2071688 w 2952750"/>
              <a:gd name="connsiteY16" fmla="*/ 719137 h 890587"/>
              <a:gd name="connsiteX17" fmla="*/ 1919288 w 2952750"/>
              <a:gd name="connsiteY17" fmla="*/ 704850 h 890587"/>
              <a:gd name="connsiteX18" fmla="*/ 1814513 w 2952750"/>
              <a:gd name="connsiteY18" fmla="*/ 700087 h 890587"/>
              <a:gd name="connsiteX19" fmla="*/ 1776413 w 2952750"/>
              <a:gd name="connsiteY19" fmla="*/ 666750 h 890587"/>
              <a:gd name="connsiteX20" fmla="*/ 1614488 w 2952750"/>
              <a:gd name="connsiteY20" fmla="*/ 704850 h 890587"/>
              <a:gd name="connsiteX21" fmla="*/ 1524000 w 2952750"/>
              <a:gd name="connsiteY21" fmla="*/ 742950 h 890587"/>
              <a:gd name="connsiteX22" fmla="*/ 1447800 w 2952750"/>
              <a:gd name="connsiteY22" fmla="*/ 738187 h 890587"/>
              <a:gd name="connsiteX23" fmla="*/ 1290638 w 2952750"/>
              <a:gd name="connsiteY23" fmla="*/ 709612 h 890587"/>
              <a:gd name="connsiteX24" fmla="*/ 1143000 w 2952750"/>
              <a:gd name="connsiteY24" fmla="*/ 700087 h 890587"/>
              <a:gd name="connsiteX25" fmla="*/ 1009650 w 2952750"/>
              <a:gd name="connsiteY25" fmla="*/ 676275 h 890587"/>
              <a:gd name="connsiteX26" fmla="*/ 947738 w 2952750"/>
              <a:gd name="connsiteY26" fmla="*/ 676275 h 890587"/>
              <a:gd name="connsiteX27" fmla="*/ 804863 w 2952750"/>
              <a:gd name="connsiteY27" fmla="*/ 604837 h 890587"/>
              <a:gd name="connsiteX28" fmla="*/ 733425 w 2952750"/>
              <a:gd name="connsiteY28" fmla="*/ 371475 h 890587"/>
              <a:gd name="connsiteX29" fmla="*/ 661988 w 2952750"/>
              <a:gd name="connsiteY29" fmla="*/ 304800 h 890587"/>
              <a:gd name="connsiteX30" fmla="*/ 590550 w 2952750"/>
              <a:gd name="connsiteY30" fmla="*/ 171450 h 890587"/>
              <a:gd name="connsiteX31" fmla="*/ 509588 w 2952750"/>
              <a:gd name="connsiteY31" fmla="*/ 19050 h 890587"/>
              <a:gd name="connsiteX32" fmla="*/ 466725 w 2952750"/>
              <a:gd name="connsiteY32" fmla="*/ 0 h 890587"/>
              <a:gd name="connsiteX33" fmla="*/ 442913 w 2952750"/>
              <a:gd name="connsiteY33" fmla="*/ 38100 h 890587"/>
              <a:gd name="connsiteX34" fmla="*/ 390525 w 2952750"/>
              <a:gd name="connsiteY34" fmla="*/ 128587 h 890587"/>
              <a:gd name="connsiteX35" fmla="*/ 342900 w 2952750"/>
              <a:gd name="connsiteY35" fmla="*/ 242887 h 890587"/>
              <a:gd name="connsiteX36" fmla="*/ 295275 w 2952750"/>
              <a:gd name="connsiteY36" fmla="*/ 371475 h 890587"/>
              <a:gd name="connsiteX37" fmla="*/ 233363 w 2952750"/>
              <a:gd name="connsiteY37" fmla="*/ 523875 h 890587"/>
              <a:gd name="connsiteX38" fmla="*/ 161925 w 2952750"/>
              <a:gd name="connsiteY38" fmla="*/ 695325 h 890587"/>
              <a:gd name="connsiteX39" fmla="*/ 61913 w 2952750"/>
              <a:gd name="connsiteY39" fmla="*/ 823912 h 890587"/>
              <a:gd name="connsiteX40" fmla="*/ 0 w 2952750"/>
              <a:gd name="connsiteY40" fmla="*/ 890587 h 890587"/>
              <a:gd name="connsiteX0" fmla="*/ 0 w 2980638"/>
              <a:gd name="connsiteY0" fmla="*/ 902493 h 902493"/>
              <a:gd name="connsiteX1" fmla="*/ 2980638 w 2980638"/>
              <a:gd name="connsiteY1" fmla="*/ 885825 h 902493"/>
              <a:gd name="connsiteX2" fmla="*/ 2980638 w 2980638"/>
              <a:gd name="connsiteY2" fmla="*/ 885825 h 902493"/>
              <a:gd name="connsiteX3" fmla="*/ 2980638 w 2980638"/>
              <a:gd name="connsiteY3" fmla="*/ 833437 h 902493"/>
              <a:gd name="connsiteX4" fmla="*/ 2909201 w 2980638"/>
              <a:gd name="connsiteY4" fmla="*/ 838200 h 902493"/>
              <a:gd name="connsiteX5" fmla="*/ 2852051 w 2980638"/>
              <a:gd name="connsiteY5" fmla="*/ 809625 h 902493"/>
              <a:gd name="connsiteX6" fmla="*/ 2785376 w 2980638"/>
              <a:gd name="connsiteY6" fmla="*/ 828675 h 902493"/>
              <a:gd name="connsiteX7" fmla="*/ 2709176 w 2980638"/>
              <a:gd name="connsiteY7" fmla="*/ 814387 h 902493"/>
              <a:gd name="connsiteX8" fmla="*/ 2613926 w 2980638"/>
              <a:gd name="connsiteY8" fmla="*/ 776287 h 902493"/>
              <a:gd name="connsiteX9" fmla="*/ 2561538 w 2980638"/>
              <a:gd name="connsiteY9" fmla="*/ 747712 h 902493"/>
              <a:gd name="connsiteX10" fmla="*/ 2485338 w 2980638"/>
              <a:gd name="connsiteY10" fmla="*/ 752475 h 902493"/>
              <a:gd name="connsiteX11" fmla="*/ 2432951 w 2980638"/>
              <a:gd name="connsiteY11" fmla="*/ 733425 h 902493"/>
              <a:gd name="connsiteX12" fmla="*/ 2375801 w 2980638"/>
              <a:gd name="connsiteY12" fmla="*/ 709612 h 902493"/>
              <a:gd name="connsiteX13" fmla="*/ 2304363 w 2980638"/>
              <a:gd name="connsiteY13" fmla="*/ 728662 h 902493"/>
              <a:gd name="connsiteX14" fmla="*/ 2213876 w 2980638"/>
              <a:gd name="connsiteY14" fmla="*/ 719137 h 902493"/>
              <a:gd name="connsiteX15" fmla="*/ 2161488 w 2980638"/>
              <a:gd name="connsiteY15" fmla="*/ 700087 h 902493"/>
              <a:gd name="connsiteX16" fmla="*/ 2099576 w 2980638"/>
              <a:gd name="connsiteY16" fmla="*/ 719137 h 902493"/>
              <a:gd name="connsiteX17" fmla="*/ 1947176 w 2980638"/>
              <a:gd name="connsiteY17" fmla="*/ 704850 h 902493"/>
              <a:gd name="connsiteX18" fmla="*/ 1842401 w 2980638"/>
              <a:gd name="connsiteY18" fmla="*/ 700087 h 902493"/>
              <a:gd name="connsiteX19" fmla="*/ 1804301 w 2980638"/>
              <a:gd name="connsiteY19" fmla="*/ 666750 h 902493"/>
              <a:gd name="connsiteX20" fmla="*/ 1642376 w 2980638"/>
              <a:gd name="connsiteY20" fmla="*/ 704850 h 902493"/>
              <a:gd name="connsiteX21" fmla="*/ 1551888 w 2980638"/>
              <a:gd name="connsiteY21" fmla="*/ 742950 h 902493"/>
              <a:gd name="connsiteX22" fmla="*/ 1475688 w 2980638"/>
              <a:gd name="connsiteY22" fmla="*/ 738187 h 902493"/>
              <a:gd name="connsiteX23" fmla="*/ 1318526 w 2980638"/>
              <a:gd name="connsiteY23" fmla="*/ 709612 h 902493"/>
              <a:gd name="connsiteX24" fmla="*/ 1170888 w 2980638"/>
              <a:gd name="connsiteY24" fmla="*/ 700087 h 902493"/>
              <a:gd name="connsiteX25" fmla="*/ 1037538 w 2980638"/>
              <a:gd name="connsiteY25" fmla="*/ 676275 h 902493"/>
              <a:gd name="connsiteX26" fmla="*/ 975626 w 2980638"/>
              <a:gd name="connsiteY26" fmla="*/ 676275 h 902493"/>
              <a:gd name="connsiteX27" fmla="*/ 832751 w 2980638"/>
              <a:gd name="connsiteY27" fmla="*/ 604837 h 902493"/>
              <a:gd name="connsiteX28" fmla="*/ 761313 w 2980638"/>
              <a:gd name="connsiteY28" fmla="*/ 371475 h 902493"/>
              <a:gd name="connsiteX29" fmla="*/ 689876 w 2980638"/>
              <a:gd name="connsiteY29" fmla="*/ 304800 h 902493"/>
              <a:gd name="connsiteX30" fmla="*/ 618438 w 2980638"/>
              <a:gd name="connsiteY30" fmla="*/ 171450 h 902493"/>
              <a:gd name="connsiteX31" fmla="*/ 537476 w 2980638"/>
              <a:gd name="connsiteY31" fmla="*/ 19050 h 902493"/>
              <a:gd name="connsiteX32" fmla="*/ 494613 w 2980638"/>
              <a:gd name="connsiteY32" fmla="*/ 0 h 902493"/>
              <a:gd name="connsiteX33" fmla="*/ 470801 w 2980638"/>
              <a:gd name="connsiteY33" fmla="*/ 38100 h 902493"/>
              <a:gd name="connsiteX34" fmla="*/ 418413 w 2980638"/>
              <a:gd name="connsiteY34" fmla="*/ 128587 h 902493"/>
              <a:gd name="connsiteX35" fmla="*/ 370788 w 2980638"/>
              <a:gd name="connsiteY35" fmla="*/ 242887 h 902493"/>
              <a:gd name="connsiteX36" fmla="*/ 323163 w 2980638"/>
              <a:gd name="connsiteY36" fmla="*/ 371475 h 902493"/>
              <a:gd name="connsiteX37" fmla="*/ 261251 w 2980638"/>
              <a:gd name="connsiteY37" fmla="*/ 523875 h 902493"/>
              <a:gd name="connsiteX38" fmla="*/ 189813 w 2980638"/>
              <a:gd name="connsiteY38" fmla="*/ 695325 h 902493"/>
              <a:gd name="connsiteX39" fmla="*/ 89801 w 2980638"/>
              <a:gd name="connsiteY39" fmla="*/ 823912 h 902493"/>
              <a:gd name="connsiteX40" fmla="*/ 0 w 2980638"/>
              <a:gd name="connsiteY40" fmla="*/ 902493 h 902493"/>
              <a:gd name="connsiteX0" fmla="*/ 0 w 2997800"/>
              <a:gd name="connsiteY0" fmla="*/ 902493 h 902493"/>
              <a:gd name="connsiteX1" fmla="*/ 2980638 w 2997800"/>
              <a:gd name="connsiteY1" fmla="*/ 885825 h 902493"/>
              <a:gd name="connsiteX2" fmla="*/ 2997800 w 2997800"/>
              <a:gd name="connsiteY2" fmla="*/ 897732 h 902493"/>
              <a:gd name="connsiteX3" fmla="*/ 2980638 w 2997800"/>
              <a:gd name="connsiteY3" fmla="*/ 833437 h 902493"/>
              <a:gd name="connsiteX4" fmla="*/ 2909201 w 2997800"/>
              <a:gd name="connsiteY4" fmla="*/ 838200 h 902493"/>
              <a:gd name="connsiteX5" fmla="*/ 2852051 w 2997800"/>
              <a:gd name="connsiteY5" fmla="*/ 809625 h 902493"/>
              <a:gd name="connsiteX6" fmla="*/ 2785376 w 2997800"/>
              <a:gd name="connsiteY6" fmla="*/ 828675 h 902493"/>
              <a:gd name="connsiteX7" fmla="*/ 2709176 w 2997800"/>
              <a:gd name="connsiteY7" fmla="*/ 814387 h 902493"/>
              <a:gd name="connsiteX8" fmla="*/ 2613926 w 2997800"/>
              <a:gd name="connsiteY8" fmla="*/ 776287 h 902493"/>
              <a:gd name="connsiteX9" fmla="*/ 2561538 w 2997800"/>
              <a:gd name="connsiteY9" fmla="*/ 747712 h 902493"/>
              <a:gd name="connsiteX10" fmla="*/ 2485338 w 2997800"/>
              <a:gd name="connsiteY10" fmla="*/ 752475 h 902493"/>
              <a:gd name="connsiteX11" fmla="*/ 2432951 w 2997800"/>
              <a:gd name="connsiteY11" fmla="*/ 733425 h 902493"/>
              <a:gd name="connsiteX12" fmla="*/ 2375801 w 2997800"/>
              <a:gd name="connsiteY12" fmla="*/ 709612 h 902493"/>
              <a:gd name="connsiteX13" fmla="*/ 2304363 w 2997800"/>
              <a:gd name="connsiteY13" fmla="*/ 728662 h 902493"/>
              <a:gd name="connsiteX14" fmla="*/ 2213876 w 2997800"/>
              <a:gd name="connsiteY14" fmla="*/ 719137 h 902493"/>
              <a:gd name="connsiteX15" fmla="*/ 2161488 w 2997800"/>
              <a:gd name="connsiteY15" fmla="*/ 700087 h 902493"/>
              <a:gd name="connsiteX16" fmla="*/ 2099576 w 2997800"/>
              <a:gd name="connsiteY16" fmla="*/ 719137 h 902493"/>
              <a:gd name="connsiteX17" fmla="*/ 1947176 w 2997800"/>
              <a:gd name="connsiteY17" fmla="*/ 704850 h 902493"/>
              <a:gd name="connsiteX18" fmla="*/ 1842401 w 2997800"/>
              <a:gd name="connsiteY18" fmla="*/ 700087 h 902493"/>
              <a:gd name="connsiteX19" fmla="*/ 1804301 w 2997800"/>
              <a:gd name="connsiteY19" fmla="*/ 666750 h 902493"/>
              <a:gd name="connsiteX20" fmla="*/ 1642376 w 2997800"/>
              <a:gd name="connsiteY20" fmla="*/ 704850 h 902493"/>
              <a:gd name="connsiteX21" fmla="*/ 1551888 w 2997800"/>
              <a:gd name="connsiteY21" fmla="*/ 742950 h 902493"/>
              <a:gd name="connsiteX22" fmla="*/ 1475688 w 2997800"/>
              <a:gd name="connsiteY22" fmla="*/ 738187 h 902493"/>
              <a:gd name="connsiteX23" fmla="*/ 1318526 w 2997800"/>
              <a:gd name="connsiteY23" fmla="*/ 709612 h 902493"/>
              <a:gd name="connsiteX24" fmla="*/ 1170888 w 2997800"/>
              <a:gd name="connsiteY24" fmla="*/ 700087 h 902493"/>
              <a:gd name="connsiteX25" fmla="*/ 1037538 w 2997800"/>
              <a:gd name="connsiteY25" fmla="*/ 676275 h 902493"/>
              <a:gd name="connsiteX26" fmla="*/ 975626 w 2997800"/>
              <a:gd name="connsiteY26" fmla="*/ 676275 h 902493"/>
              <a:gd name="connsiteX27" fmla="*/ 832751 w 2997800"/>
              <a:gd name="connsiteY27" fmla="*/ 604837 h 902493"/>
              <a:gd name="connsiteX28" fmla="*/ 761313 w 2997800"/>
              <a:gd name="connsiteY28" fmla="*/ 371475 h 902493"/>
              <a:gd name="connsiteX29" fmla="*/ 689876 w 2997800"/>
              <a:gd name="connsiteY29" fmla="*/ 304800 h 902493"/>
              <a:gd name="connsiteX30" fmla="*/ 618438 w 2997800"/>
              <a:gd name="connsiteY30" fmla="*/ 171450 h 902493"/>
              <a:gd name="connsiteX31" fmla="*/ 537476 w 2997800"/>
              <a:gd name="connsiteY31" fmla="*/ 19050 h 902493"/>
              <a:gd name="connsiteX32" fmla="*/ 494613 w 2997800"/>
              <a:gd name="connsiteY32" fmla="*/ 0 h 902493"/>
              <a:gd name="connsiteX33" fmla="*/ 470801 w 2997800"/>
              <a:gd name="connsiteY33" fmla="*/ 38100 h 902493"/>
              <a:gd name="connsiteX34" fmla="*/ 418413 w 2997800"/>
              <a:gd name="connsiteY34" fmla="*/ 128587 h 902493"/>
              <a:gd name="connsiteX35" fmla="*/ 370788 w 2997800"/>
              <a:gd name="connsiteY35" fmla="*/ 242887 h 902493"/>
              <a:gd name="connsiteX36" fmla="*/ 323163 w 2997800"/>
              <a:gd name="connsiteY36" fmla="*/ 371475 h 902493"/>
              <a:gd name="connsiteX37" fmla="*/ 261251 w 2997800"/>
              <a:gd name="connsiteY37" fmla="*/ 523875 h 902493"/>
              <a:gd name="connsiteX38" fmla="*/ 189813 w 2997800"/>
              <a:gd name="connsiteY38" fmla="*/ 695325 h 902493"/>
              <a:gd name="connsiteX39" fmla="*/ 89801 w 2997800"/>
              <a:gd name="connsiteY39" fmla="*/ 823912 h 902493"/>
              <a:gd name="connsiteX40" fmla="*/ 0 w 2997800"/>
              <a:gd name="connsiteY40" fmla="*/ 902493 h 902493"/>
              <a:gd name="connsiteX0" fmla="*/ 0 w 2997800"/>
              <a:gd name="connsiteY0" fmla="*/ 902493 h 902493"/>
              <a:gd name="connsiteX1" fmla="*/ 2995655 w 2997800"/>
              <a:gd name="connsiteY1" fmla="*/ 897731 h 902493"/>
              <a:gd name="connsiteX2" fmla="*/ 2997800 w 2997800"/>
              <a:gd name="connsiteY2" fmla="*/ 897732 h 902493"/>
              <a:gd name="connsiteX3" fmla="*/ 2980638 w 2997800"/>
              <a:gd name="connsiteY3" fmla="*/ 833437 h 902493"/>
              <a:gd name="connsiteX4" fmla="*/ 2909201 w 2997800"/>
              <a:gd name="connsiteY4" fmla="*/ 838200 h 902493"/>
              <a:gd name="connsiteX5" fmla="*/ 2852051 w 2997800"/>
              <a:gd name="connsiteY5" fmla="*/ 809625 h 902493"/>
              <a:gd name="connsiteX6" fmla="*/ 2785376 w 2997800"/>
              <a:gd name="connsiteY6" fmla="*/ 828675 h 902493"/>
              <a:gd name="connsiteX7" fmla="*/ 2709176 w 2997800"/>
              <a:gd name="connsiteY7" fmla="*/ 814387 h 902493"/>
              <a:gd name="connsiteX8" fmla="*/ 2613926 w 2997800"/>
              <a:gd name="connsiteY8" fmla="*/ 776287 h 902493"/>
              <a:gd name="connsiteX9" fmla="*/ 2561538 w 2997800"/>
              <a:gd name="connsiteY9" fmla="*/ 747712 h 902493"/>
              <a:gd name="connsiteX10" fmla="*/ 2485338 w 2997800"/>
              <a:gd name="connsiteY10" fmla="*/ 752475 h 902493"/>
              <a:gd name="connsiteX11" fmla="*/ 2432951 w 2997800"/>
              <a:gd name="connsiteY11" fmla="*/ 733425 h 902493"/>
              <a:gd name="connsiteX12" fmla="*/ 2375801 w 2997800"/>
              <a:gd name="connsiteY12" fmla="*/ 709612 h 902493"/>
              <a:gd name="connsiteX13" fmla="*/ 2304363 w 2997800"/>
              <a:gd name="connsiteY13" fmla="*/ 728662 h 902493"/>
              <a:gd name="connsiteX14" fmla="*/ 2213876 w 2997800"/>
              <a:gd name="connsiteY14" fmla="*/ 719137 h 902493"/>
              <a:gd name="connsiteX15" fmla="*/ 2161488 w 2997800"/>
              <a:gd name="connsiteY15" fmla="*/ 700087 h 902493"/>
              <a:gd name="connsiteX16" fmla="*/ 2099576 w 2997800"/>
              <a:gd name="connsiteY16" fmla="*/ 719137 h 902493"/>
              <a:gd name="connsiteX17" fmla="*/ 1947176 w 2997800"/>
              <a:gd name="connsiteY17" fmla="*/ 704850 h 902493"/>
              <a:gd name="connsiteX18" fmla="*/ 1842401 w 2997800"/>
              <a:gd name="connsiteY18" fmla="*/ 700087 h 902493"/>
              <a:gd name="connsiteX19" fmla="*/ 1804301 w 2997800"/>
              <a:gd name="connsiteY19" fmla="*/ 666750 h 902493"/>
              <a:gd name="connsiteX20" fmla="*/ 1642376 w 2997800"/>
              <a:gd name="connsiteY20" fmla="*/ 704850 h 902493"/>
              <a:gd name="connsiteX21" fmla="*/ 1551888 w 2997800"/>
              <a:gd name="connsiteY21" fmla="*/ 742950 h 902493"/>
              <a:gd name="connsiteX22" fmla="*/ 1475688 w 2997800"/>
              <a:gd name="connsiteY22" fmla="*/ 738187 h 902493"/>
              <a:gd name="connsiteX23" fmla="*/ 1318526 w 2997800"/>
              <a:gd name="connsiteY23" fmla="*/ 709612 h 902493"/>
              <a:gd name="connsiteX24" fmla="*/ 1170888 w 2997800"/>
              <a:gd name="connsiteY24" fmla="*/ 700087 h 902493"/>
              <a:gd name="connsiteX25" fmla="*/ 1037538 w 2997800"/>
              <a:gd name="connsiteY25" fmla="*/ 676275 h 902493"/>
              <a:gd name="connsiteX26" fmla="*/ 975626 w 2997800"/>
              <a:gd name="connsiteY26" fmla="*/ 676275 h 902493"/>
              <a:gd name="connsiteX27" fmla="*/ 832751 w 2997800"/>
              <a:gd name="connsiteY27" fmla="*/ 604837 h 902493"/>
              <a:gd name="connsiteX28" fmla="*/ 761313 w 2997800"/>
              <a:gd name="connsiteY28" fmla="*/ 371475 h 902493"/>
              <a:gd name="connsiteX29" fmla="*/ 689876 w 2997800"/>
              <a:gd name="connsiteY29" fmla="*/ 304800 h 902493"/>
              <a:gd name="connsiteX30" fmla="*/ 618438 w 2997800"/>
              <a:gd name="connsiteY30" fmla="*/ 171450 h 902493"/>
              <a:gd name="connsiteX31" fmla="*/ 537476 w 2997800"/>
              <a:gd name="connsiteY31" fmla="*/ 19050 h 902493"/>
              <a:gd name="connsiteX32" fmla="*/ 494613 w 2997800"/>
              <a:gd name="connsiteY32" fmla="*/ 0 h 902493"/>
              <a:gd name="connsiteX33" fmla="*/ 470801 w 2997800"/>
              <a:gd name="connsiteY33" fmla="*/ 38100 h 902493"/>
              <a:gd name="connsiteX34" fmla="*/ 418413 w 2997800"/>
              <a:gd name="connsiteY34" fmla="*/ 128587 h 902493"/>
              <a:gd name="connsiteX35" fmla="*/ 370788 w 2997800"/>
              <a:gd name="connsiteY35" fmla="*/ 242887 h 902493"/>
              <a:gd name="connsiteX36" fmla="*/ 323163 w 2997800"/>
              <a:gd name="connsiteY36" fmla="*/ 371475 h 902493"/>
              <a:gd name="connsiteX37" fmla="*/ 261251 w 2997800"/>
              <a:gd name="connsiteY37" fmla="*/ 523875 h 902493"/>
              <a:gd name="connsiteX38" fmla="*/ 189813 w 2997800"/>
              <a:gd name="connsiteY38" fmla="*/ 695325 h 902493"/>
              <a:gd name="connsiteX39" fmla="*/ 89801 w 2997800"/>
              <a:gd name="connsiteY39" fmla="*/ 823912 h 902493"/>
              <a:gd name="connsiteX40" fmla="*/ 0 w 2997800"/>
              <a:gd name="connsiteY40" fmla="*/ 902493 h 902493"/>
              <a:gd name="connsiteX0" fmla="*/ 0 w 2997800"/>
              <a:gd name="connsiteY0" fmla="*/ 902493 h 902493"/>
              <a:gd name="connsiteX1" fmla="*/ 2995655 w 2997800"/>
              <a:gd name="connsiteY1" fmla="*/ 897731 h 902493"/>
              <a:gd name="connsiteX2" fmla="*/ 2997800 w 2997800"/>
              <a:gd name="connsiteY2" fmla="*/ 897732 h 902493"/>
              <a:gd name="connsiteX3" fmla="*/ 2991365 w 2997800"/>
              <a:gd name="connsiteY3" fmla="*/ 823912 h 902493"/>
              <a:gd name="connsiteX4" fmla="*/ 2909201 w 2997800"/>
              <a:gd name="connsiteY4" fmla="*/ 838200 h 902493"/>
              <a:gd name="connsiteX5" fmla="*/ 2852051 w 2997800"/>
              <a:gd name="connsiteY5" fmla="*/ 809625 h 902493"/>
              <a:gd name="connsiteX6" fmla="*/ 2785376 w 2997800"/>
              <a:gd name="connsiteY6" fmla="*/ 828675 h 902493"/>
              <a:gd name="connsiteX7" fmla="*/ 2709176 w 2997800"/>
              <a:gd name="connsiteY7" fmla="*/ 814387 h 902493"/>
              <a:gd name="connsiteX8" fmla="*/ 2613926 w 2997800"/>
              <a:gd name="connsiteY8" fmla="*/ 776287 h 902493"/>
              <a:gd name="connsiteX9" fmla="*/ 2561538 w 2997800"/>
              <a:gd name="connsiteY9" fmla="*/ 747712 h 902493"/>
              <a:gd name="connsiteX10" fmla="*/ 2485338 w 2997800"/>
              <a:gd name="connsiteY10" fmla="*/ 752475 h 902493"/>
              <a:gd name="connsiteX11" fmla="*/ 2432951 w 2997800"/>
              <a:gd name="connsiteY11" fmla="*/ 733425 h 902493"/>
              <a:gd name="connsiteX12" fmla="*/ 2375801 w 2997800"/>
              <a:gd name="connsiteY12" fmla="*/ 709612 h 902493"/>
              <a:gd name="connsiteX13" fmla="*/ 2304363 w 2997800"/>
              <a:gd name="connsiteY13" fmla="*/ 728662 h 902493"/>
              <a:gd name="connsiteX14" fmla="*/ 2213876 w 2997800"/>
              <a:gd name="connsiteY14" fmla="*/ 719137 h 902493"/>
              <a:gd name="connsiteX15" fmla="*/ 2161488 w 2997800"/>
              <a:gd name="connsiteY15" fmla="*/ 700087 h 902493"/>
              <a:gd name="connsiteX16" fmla="*/ 2099576 w 2997800"/>
              <a:gd name="connsiteY16" fmla="*/ 719137 h 902493"/>
              <a:gd name="connsiteX17" fmla="*/ 1947176 w 2997800"/>
              <a:gd name="connsiteY17" fmla="*/ 704850 h 902493"/>
              <a:gd name="connsiteX18" fmla="*/ 1842401 w 2997800"/>
              <a:gd name="connsiteY18" fmla="*/ 700087 h 902493"/>
              <a:gd name="connsiteX19" fmla="*/ 1804301 w 2997800"/>
              <a:gd name="connsiteY19" fmla="*/ 666750 h 902493"/>
              <a:gd name="connsiteX20" fmla="*/ 1642376 w 2997800"/>
              <a:gd name="connsiteY20" fmla="*/ 704850 h 902493"/>
              <a:gd name="connsiteX21" fmla="*/ 1551888 w 2997800"/>
              <a:gd name="connsiteY21" fmla="*/ 742950 h 902493"/>
              <a:gd name="connsiteX22" fmla="*/ 1475688 w 2997800"/>
              <a:gd name="connsiteY22" fmla="*/ 738187 h 902493"/>
              <a:gd name="connsiteX23" fmla="*/ 1318526 w 2997800"/>
              <a:gd name="connsiteY23" fmla="*/ 709612 h 902493"/>
              <a:gd name="connsiteX24" fmla="*/ 1170888 w 2997800"/>
              <a:gd name="connsiteY24" fmla="*/ 700087 h 902493"/>
              <a:gd name="connsiteX25" fmla="*/ 1037538 w 2997800"/>
              <a:gd name="connsiteY25" fmla="*/ 676275 h 902493"/>
              <a:gd name="connsiteX26" fmla="*/ 975626 w 2997800"/>
              <a:gd name="connsiteY26" fmla="*/ 676275 h 902493"/>
              <a:gd name="connsiteX27" fmla="*/ 832751 w 2997800"/>
              <a:gd name="connsiteY27" fmla="*/ 604837 h 902493"/>
              <a:gd name="connsiteX28" fmla="*/ 761313 w 2997800"/>
              <a:gd name="connsiteY28" fmla="*/ 371475 h 902493"/>
              <a:gd name="connsiteX29" fmla="*/ 689876 w 2997800"/>
              <a:gd name="connsiteY29" fmla="*/ 304800 h 902493"/>
              <a:gd name="connsiteX30" fmla="*/ 618438 w 2997800"/>
              <a:gd name="connsiteY30" fmla="*/ 171450 h 902493"/>
              <a:gd name="connsiteX31" fmla="*/ 537476 w 2997800"/>
              <a:gd name="connsiteY31" fmla="*/ 19050 h 902493"/>
              <a:gd name="connsiteX32" fmla="*/ 494613 w 2997800"/>
              <a:gd name="connsiteY32" fmla="*/ 0 h 902493"/>
              <a:gd name="connsiteX33" fmla="*/ 470801 w 2997800"/>
              <a:gd name="connsiteY33" fmla="*/ 38100 h 902493"/>
              <a:gd name="connsiteX34" fmla="*/ 418413 w 2997800"/>
              <a:gd name="connsiteY34" fmla="*/ 128587 h 902493"/>
              <a:gd name="connsiteX35" fmla="*/ 370788 w 2997800"/>
              <a:gd name="connsiteY35" fmla="*/ 242887 h 902493"/>
              <a:gd name="connsiteX36" fmla="*/ 323163 w 2997800"/>
              <a:gd name="connsiteY36" fmla="*/ 371475 h 902493"/>
              <a:gd name="connsiteX37" fmla="*/ 261251 w 2997800"/>
              <a:gd name="connsiteY37" fmla="*/ 523875 h 902493"/>
              <a:gd name="connsiteX38" fmla="*/ 189813 w 2997800"/>
              <a:gd name="connsiteY38" fmla="*/ 695325 h 902493"/>
              <a:gd name="connsiteX39" fmla="*/ 89801 w 2997800"/>
              <a:gd name="connsiteY39" fmla="*/ 823912 h 902493"/>
              <a:gd name="connsiteX40" fmla="*/ 0 w 2997800"/>
              <a:gd name="connsiteY40" fmla="*/ 902493 h 902493"/>
              <a:gd name="connsiteX0" fmla="*/ 0 w 2997800"/>
              <a:gd name="connsiteY0" fmla="*/ 909637 h 909637"/>
              <a:gd name="connsiteX1" fmla="*/ 2995655 w 2997800"/>
              <a:gd name="connsiteY1" fmla="*/ 897731 h 909637"/>
              <a:gd name="connsiteX2" fmla="*/ 2997800 w 2997800"/>
              <a:gd name="connsiteY2" fmla="*/ 897732 h 909637"/>
              <a:gd name="connsiteX3" fmla="*/ 2991365 w 2997800"/>
              <a:gd name="connsiteY3" fmla="*/ 823912 h 909637"/>
              <a:gd name="connsiteX4" fmla="*/ 2909201 w 2997800"/>
              <a:gd name="connsiteY4" fmla="*/ 838200 h 909637"/>
              <a:gd name="connsiteX5" fmla="*/ 2852051 w 2997800"/>
              <a:gd name="connsiteY5" fmla="*/ 809625 h 909637"/>
              <a:gd name="connsiteX6" fmla="*/ 2785376 w 2997800"/>
              <a:gd name="connsiteY6" fmla="*/ 828675 h 909637"/>
              <a:gd name="connsiteX7" fmla="*/ 2709176 w 2997800"/>
              <a:gd name="connsiteY7" fmla="*/ 814387 h 909637"/>
              <a:gd name="connsiteX8" fmla="*/ 2613926 w 2997800"/>
              <a:gd name="connsiteY8" fmla="*/ 776287 h 909637"/>
              <a:gd name="connsiteX9" fmla="*/ 2561538 w 2997800"/>
              <a:gd name="connsiteY9" fmla="*/ 747712 h 909637"/>
              <a:gd name="connsiteX10" fmla="*/ 2485338 w 2997800"/>
              <a:gd name="connsiteY10" fmla="*/ 752475 h 909637"/>
              <a:gd name="connsiteX11" fmla="*/ 2432951 w 2997800"/>
              <a:gd name="connsiteY11" fmla="*/ 733425 h 909637"/>
              <a:gd name="connsiteX12" fmla="*/ 2375801 w 2997800"/>
              <a:gd name="connsiteY12" fmla="*/ 709612 h 909637"/>
              <a:gd name="connsiteX13" fmla="*/ 2304363 w 2997800"/>
              <a:gd name="connsiteY13" fmla="*/ 728662 h 909637"/>
              <a:gd name="connsiteX14" fmla="*/ 2213876 w 2997800"/>
              <a:gd name="connsiteY14" fmla="*/ 719137 h 909637"/>
              <a:gd name="connsiteX15" fmla="*/ 2161488 w 2997800"/>
              <a:gd name="connsiteY15" fmla="*/ 700087 h 909637"/>
              <a:gd name="connsiteX16" fmla="*/ 2099576 w 2997800"/>
              <a:gd name="connsiteY16" fmla="*/ 719137 h 909637"/>
              <a:gd name="connsiteX17" fmla="*/ 1947176 w 2997800"/>
              <a:gd name="connsiteY17" fmla="*/ 704850 h 909637"/>
              <a:gd name="connsiteX18" fmla="*/ 1842401 w 2997800"/>
              <a:gd name="connsiteY18" fmla="*/ 700087 h 909637"/>
              <a:gd name="connsiteX19" fmla="*/ 1804301 w 2997800"/>
              <a:gd name="connsiteY19" fmla="*/ 666750 h 909637"/>
              <a:gd name="connsiteX20" fmla="*/ 1642376 w 2997800"/>
              <a:gd name="connsiteY20" fmla="*/ 704850 h 909637"/>
              <a:gd name="connsiteX21" fmla="*/ 1551888 w 2997800"/>
              <a:gd name="connsiteY21" fmla="*/ 742950 h 909637"/>
              <a:gd name="connsiteX22" fmla="*/ 1475688 w 2997800"/>
              <a:gd name="connsiteY22" fmla="*/ 738187 h 909637"/>
              <a:gd name="connsiteX23" fmla="*/ 1318526 w 2997800"/>
              <a:gd name="connsiteY23" fmla="*/ 709612 h 909637"/>
              <a:gd name="connsiteX24" fmla="*/ 1170888 w 2997800"/>
              <a:gd name="connsiteY24" fmla="*/ 700087 h 909637"/>
              <a:gd name="connsiteX25" fmla="*/ 1037538 w 2997800"/>
              <a:gd name="connsiteY25" fmla="*/ 676275 h 909637"/>
              <a:gd name="connsiteX26" fmla="*/ 975626 w 2997800"/>
              <a:gd name="connsiteY26" fmla="*/ 676275 h 909637"/>
              <a:gd name="connsiteX27" fmla="*/ 832751 w 2997800"/>
              <a:gd name="connsiteY27" fmla="*/ 604837 h 909637"/>
              <a:gd name="connsiteX28" fmla="*/ 761313 w 2997800"/>
              <a:gd name="connsiteY28" fmla="*/ 371475 h 909637"/>
              <a:gd name="connsiteX29" fmla="*/ 689876 w 2997800"/>
              <a:gd name="connsiteY29" fmla="*/ 304800 h 909637"/>
              <a:gd name="connsiteX30" fmla="*/ 618438 w 2997800"/>
              <a:gd name="connsiteY30" fmla="*/ 171450 h 909637"/>
              <a:gd name="connsiteX31" fmla="*/ 537476 w 2997800"/>
              <a:gd name="connsiteY31" fmla="*/ 19050 h 909637"/>
              <a:gd name="connsiteX32" fmla="*/ 494613 w 2997800"/>
              <a:gd name="connsiteY32" fmla="*/ 0 h 909637"/>
              <a:gd name="connsiteX33" fmla="*/ 470801 w 2997800"/>
              <a:gd name="connsiteY33" fmla="*/ 38100 h 909637"/>
              <a:gd name="connsiteX34" fmla="*/ 418413 w 2997800"/>
              <a:gd name="connsiteY34" fmla="*/ 128587 h 909637"/>
              <a:gd name="connsiteX35" fmla="*/ 370788 w 2997800"/>
              <a:gd name="connsiteY35" fmla="*/ 242887 h 909637"/>
              <a:gd name="connsiteX36" fmla="*/ 323163 w 2997800"/>
              <a:gd name="connsiteY36" fmla="*/ 371475 h 909637"/>
              <a:gd name="connsiteX37" fmla="*/ 261251 w 2997800"/>
              <a:gd name="connsiteY37" fmla="*/ 523875 h 909637"/>
              <a:gd name="connsiteX38" fmla="*/ 189813 w 2997800"/>
              <a:gd name="connsiteY38" fmla="*/ 695325 h 909637"/>
              <a:gd name="connsiteX39" fmla="*/ 89801 w 2997800"/>
              <a:gd name="connsiteY39" fmla="*/ 823912 h 909637"/>
              <a:gd name="connsiteX40" fmla="*/ 0 w 2997800"/>
              <a:gd name="connsiteY40" fmla="*/ 909637 h 909637"/>
              <a:gd name="connsiteX0" fmla="*/ 0 w 2995655"/>
              <a:gd name="connsiteY0" fmla="*/ 909637 h 909637"/>
              <a:gd name="connsiteX1" fmla="*/ 2995655 w 2995655"/>
              <a:gd name="connsiteY1" fmla="*/ 897731 h 909637"/>
              <a:gd name="connsiteX2" fmla="*/ 2995655 w 2995655"/>
              <a:gd name="connsiteY2" fmla="*/ 907257 h 909637"/>
              <a:gd name="connsiteX3" fmla="*/ 2991365 w 2995655"/>
              <a:gd name="connsiteY3" fmla="*/ 823912 h 909637"/>
              <a:gd name="connsiteX4" fmla="*/ 2909201 w 2995655"/>
              <a:gd name="connsiteY4" fmla="*/ 838200 h 909637"/>
              <a:gd name="connsiteX5" fmla="*/ 2852051 w 2995655"/>
              <a:gd name="connsiteY5" fmla="*/ 809625 h 909637"/>
              <a:gd name="connsiteX6" fmla="*/ 2785376 w 2995655"/>
              <a:gd name="connsiteY6" fmla="*/ 828675 h 909637"/>
              <a:gd name="connsiteX7" fmla="*/ 2709176 w 2995655"/>
              <a:gd name="connsiteY7" fmla="*/ 814387 h 909637"/>
              <a:gd name="connsiteX8" fmla="*/ 2613926 w 2995655"/>
              <a:gd name="connsiteY8" fmla="*/ 776287 h 909637"/>
              <a:gd name="connsiteX9" fmla="*/ 2561538 w 2995655"/>
              <a:gd name="connsiteY9" fmla="*/ 747712 h 909637"/>
              <a:gd name="connsiteX10" fmla="*/ 2485338 w 2995655"/>
              <a:gd name="connsiteY10" fmla="*/ 752475 h 909637"/>
              <a:gd name="connsiteX11" fmla="*/ 2432951 w 2995655"/>
              <a:gd name="connsiteY11" fmla="*/ 733425 h 909637"/>
              <a:gd name="connsiteX12" fmla="*/ 2375801 w 2995655"/>
              <a:gd name="connsiteY12" fmla="*/ 709612 h 909637"/>
              <a:gd name="connsiteX13" fmla="*/ 2304363 w 2995655"/>
              <a:gd name="connsiteY13" fmla="*/ 728662 h 909637"/>
              <a:gd name="connsiteX14" fmla="*/ 2213876 w 2995655"/>
              <a:gd name="connsiteY14" fmla="*/ 719137 h 909637"/>
              <a:gd name="connsiteX15" fmla="*/ 2161488 w 2995655"/>
              <a:gd name="connsiteY15" fmla="*/ 700087 h 909637"/>
              <a:gd name="connsiteX16" fmla="*/ 2099576 w 2995655"/>
              <a:gd name="connsiteY16" fmla="*/ 719137 h 909637"/>
              <a:gd name="connsiteX17" fmla="*/ 1947176 w 2995655"/>
              <a:gd name="connsiteY17" fmla="*/ 704850 h 909637"/>
              <a:gd name="connsiteX18" fmla="*/ 1842401 w 2995655"/>
              <a:gd name="connsiteY18" fmla="*/ 700087 h 909637"/>
              <a:gd name="connsiteX19" fmla="*/ 1804301 w 2995655"/>
              <a:gd name="connsiteY19" fmla="*/ 666750 h 909637"/>
              <a:gd name="connsiteX20" fmla="*/ 1642376 w 2995655"/>
              <a:gd name="connsiteY20" fmla="*/ 704850 h 909637"/>
              <a:gd name="connsiteX21" fmla="*/ 1551888 w 2995655"/>
              <a:gd name="connsiteY21" fmla="*/ 742950 h 909637"/>
              <a:gd name="connsiteX22" fmla="*/ 1475688 w 2995655"/>
              <a:gd name="connsiteY22" fmla="*/ 738187 h 909637"/>
              <a:gd name="connsiteX23" fmla="*/ 1318526 w 2995655"/>
              <a:gd name="connsiteY23" fmla="*/ 709612 h 909637"/>
              <a:gd name="connsiteX24" fmla="*/ 1170888 w 2995655"/>
              <a:gd name="connsiteY24" fmla="*/ 700087 h 909637"/>
              <a:gd name="connsiteX25" fmla="*/ 1037538 w 2995655"/>
              <a:gd name="connsiteY25" fmla="*/ 676275 h 909637"/>
              <a:gd name="connsiteX26" fmla="*/ 975626 w 2995655"/>
              <a:gd name="connsiteY26" fmla="*/ 676275 h 909637"/>
              <a:gd name="connsiteX27" fmla="*/ 832751 w 2995655"/>
              <a:gd name="connsiteY27" fmla="*/ 604837 h 909637"/>
              <a:gd name="connsiteX28" fmla="*/ 761313 w 2995655"/>
              <a:gd name="connsiteY28" fmla="*/ 371475 h 909637"/>
              <a:gd name="connsiteX29" fmla="*/ 689876 w 2995655"/>
              <a:gd name="connsiteY29" fmla="*/ 304800 h 909637"/>
              <a:gd name="connsiteX30" fmla="*/ 618438 w 2995655"/>
              <a:gd name="connsiteY30" fmla="*/ 171450 h 909637"/>
              <a:gd name="connsiteX31" fmla="*/ 537476 w 2995655"/>
              <a:gd name="connsiteY31" fmla="*/ 19050 h 909637"/>
              <a:gd name="connsiteX32" fmla="*/ 494613 w 2995655"/>
              <a:gd name="connsiteY32" fmla="*/ 0 h 909637"/>
              <a:gd name="connsiteX33" fmla="*/ 470801 w 2995655"/>
              <a:gd name="connsiteY33" fmla="*/ 38100 h 909637"/>
              <a:gd name="connsiteX34" fmla="*/ 418413 w 2995655"/>
              <a:gd name="connsiteY34" fmla="*/ 128587 h 909637"/>
              <a:gd name="connsiteX35" fmla="*/ 370788 w 2995655"/>
              <a:gd name="connsiteY35" fmla="*/ 242887 h 909637"/>
              <a:gd name="connsiteX36" fmla="*/ 323163 w 2995655"/>
              <a:gd name="connsiteY36" fmla="*/ 371475 h 909637"/>
              <a:gd name="connsiteX37" fmla="*/ 261251 w 2995655"/>
              <a:gd name="connsiteY37" fmla="*/ 523875 h 909637"/>
              <a:gd name="connsiteX38" fmla="*/ 189813 w 2995655"/>
              <a:gd name="connsiteY38" fmla="*/ 695325 h 909637"/>
              <a:gd name="connsiteX39" fmla="*/ 89801 w 2995655"/>
              <a:gd name="connsiteY39" fmla="*/ 823912 h 909637"/>
              <a:gd name="connsiteX40" fmla="*/ 0 w 2995655"/>
              <a:gd name="connsiteY40" fmla="*/ 909637 h 909637"/>
              <a:gd name="connsiteX0" fmla="*/ 0 w 3156546"/>
              <a:gd name="connsiteY0" fmla="*/ 909637 h 909637"/>
              <a:gd name="connsiteX1" fmla="*/ 2995655 w 3156546"/>
              <a:gd name="connsiteY1" fmla="*/ 897731 h 909637"/>
              <a:gd name="connsiteX2" fmla="*/ 3156546 w 3156546"/>
              <a:gd name="connsiteY2" fmla="*/ 897732 h 909637"/>
              <a:gd name="connsiteX3" fmla="*/ 2991365 w 3156546"/>
              <a:gd name="connsiteY3" fmla="*/ 823912 h 909637"/>
              <a:gd name="connsiteX4" fmla="*/ 2909201 w 3156546"/>
              <a:gd name="connsiteY4" fmla="*/ 838200 h 909637"/>
              <a:gd name="connsiteX5" fmla="*/ 2852051 w 3156546"/>
              <a:gd name="connsiteY5" fmla="*/ 809625 h 909637"/>
              <a:gd name="connsiteX6" fmla="*/ 2785376 w 3156546"/>
              <a:gd name="connsiteY6" fmla="*/ 828675 h 909637"/>
              <a:gd name="connsiteX7" fmla="*/ 2709176 w 3156546"/>
              <a:gd name="connsiteY7" fmla="*/ 814387 h 909637"/>
              <a:gd name="connsiteX8" fmla="*/ 2613926 w 3156546"/>
              <a:gd name="connsiteY8" fmla="*/ 776287 h 909637"/>
              <a:gd name="connsiteX9" fmla="*/ 2561538 w 3156546"/>
              <a:gd name="connsiteY9" fmla="*/ 747712 h 909637"/>
              <a:gd name="connsiteX10" fmla="*/ 2485338 w 3156546"/>
              <a:gd name="connsiteY10" fmla="*/ 752475 h 909637"/>
              <a:gd name="connsiteX11" fmla="*/ 2432951 w 3156546"/>
              <a:gd name="connsiteY11" fmla="*/ 733425 h 909637"/>
              <a:gd name="connsiteX12" fmla="*/ 2375801 w 3156546"/>
              <a:gd name="connsiteY12" fmla="*/ 709612 h 909637"/>
              <a:gd name="connsiteX13" fmla="*/ 2304363 w 3156546"/>
              <a:gd name="connsiteY13" fmla="*/ 728662 h 909637"/>
              <a:gd name="connsiteX14" fmla="*/ 2213876 w 3156546"/>
              <a:gd name="connsiteY14" fmla="*/ 719137 h 909637"/>
              <a:gd name="connsiteX15" fmla="*/ 2161488 w 3156546"/>
              <a:gd name="connsiteY15" fmla="*/ 700087 h 909637"/>
              <a:gd name="connsiteX16" fmla="*/ 2099576 w 3156546"/>
              <a:gd name="connsiteY16" fmla="*/ 719137 h 909637"/>
              <a:gd name="connsiteX17" fmla="*/ 1947176 w 3156546"/>
              <a:gd name="connsiteY17" fmla="*/ 704850 h 909637"/>
              <a:gd name="connsiteX18" fmla="*/ 1842401 w 3156546"/>
              <a:gd name="connsiteY18" fmla="*/ 700087 h 909637"/>
              <a:gd name="connsiteX19" fmla="*/ 1804301 w 3156546"/>
              <a:gd name="connsiteY19" fmla="*/ 666750 h 909637"/>
              <a:gd name="connsiteX20" fmla="*/ 1642376 w 3156546"/>
              <a:gd name="connsiteY20" fmla="*/ 704850 h 909637"/>
              <a:gd name="connsiteX21" fmla="*/ 1551888 w 3156546"/>
              <a:gd name="connsiteY21" fmla="*/ 742950 h 909637"/>
              <a:gd name="connsiteX22" fmla="*/ 1475688 w 3156546"/>
              <a:gd name="connsiteY22" fmla="*/ 738187 h 909637"/>
              <a:gd name="connsiteX23" fmla="*/ 1318526 w 3156546"/>
              <a:gd name="connsiteY23" fmla="*/ 709612 h 909637"/>
              <a:gd name="connsiteX24" fmla="*/ 1170888 w 3156546"/>
              <a:gd name="connsiteY24" fmla="*/ 700087 h 909637"/>
              <a:gd name="connsiteX25" fmla="*/ 1037538 w 3156546"/>
              <a:gd name="connsiteY25" fmla="*/ 676275 h 909637"/>
              <a:gd name="connsiteX26" fmla="*/ 975626 w 3156546"/>
              <a:gd name="connsiteY26" fmla="*/ 676275 h 909637"/>
              <a:gd name="connsiteX27" fmla="*/ 832751 w 3156546"/>
              <a:gd name="connsiteY27" fmla="*/ 604837 h 909637"/>
              <a:gd name="connsiteX28" fmla="*/ 761313 w 3156546"/>
              <a:gd name="connsiteY28" fmla="*/ 371475 h 909637"/>
              <a:gd name="connsiteX29" fmla="*/ 689876 w 3156546"/>
              <a:gd name="connsiteY29" fmla="*/ 304800 h 909637"/>
              <a:gd name="connsiteX30" fmla="*/ 618438 w 3156546"/>
              <a:gd name="connsiteY30" fmla="*/ 171450 h 909637"/>
              <a:gd name="connsiteX31" fmla="*/ 537476 w 3156546"/>
              <a:gd name="connsiteY31" fmla="*/ 19050 h 909637"/>
              <a:gd name="connsiteX32" fmla="*/ 494613 w 3156546"/>
              <a:gd name="connsiteY32" fmla="*/ 0 h 909637"/>
              <a:gd name="connsiteX33" fmla="*/ 470801 w 3156546"/>
              <a:gd name="connsiteY33" fmla="*/ 38100 h 909637"/>
              <a:gd name="connsiteX34" fmla="*/ 418413 w 3156546"/>
              <a:gd name="connsiteY34" fmla="*/ 128587 h 909637"/>
              <a:gd name="connsiteX35" fmla="*/ 370788 w 3156546"/>
              <a:gd name="connsiteY35" fmla="*/ 242887 h 909637"/>
              <a:gd name="connsiteX36" fmla="*/ 323163 w 3156546"/>
              <a:gd name="connsiteY36" fmla="*/ 371475 h 909637"/>
              <a:gd name="connsiteX37" fmla="*/ 261251 w 3156546"/>
              <a:gd name="connsiteY37" fmla="*/ 523875 h 909637"/>
              <a:gd name="connsiteX38" fmla="*/ 189813 w 3156546"/>
              <a:gd name="connsiteY38" fmla="*/ 695325 h 909637"/>
              <a:gd name="connsiteX39" fmla="*/ 89801 w 3156546"/>
              <a:gd name="connsiteY39" fmla="*/ 823912 h 909637"/>
              <a:gd name="connsiteX40" fmla="*/ 0 w 3156546"/>
              <a:gd name="connsiteY40" fmla="*/ 909637 h 909637"/>
              <a:gd name="connsiteX0" fmla="*/ 0 w 3156546"/>
              <a:gd name="connsiteY0" fmla="*/ 909637 h 909637"/>
              <a:gd name="connsiteX1" fmla="*/ 2993510 w 3156546"/>
              <a:gd name="connsiteY1" fmla="*/ 902493 h 909637"/>
              <a:gd name="connsiteX2" fmla="*/ 3156546 w 3156546"/>
              <a:gd name="connsiteY2" fmla="*/ 897732 h 909637"/>
              <a:gd name="connsiteX3" fmla="*/ 2991365 w 3156546"/>
              <a:gd name="connsiteY3" fmla="*/ 823912 h 909637"/>
              <a:gd name="connsiteX4" fmla="*/ 2909201 w 3156546"/>
              <a:gd name="connsiteY4" fmla="*/ 838200 h 909637"/>
              <a:gd name="connsiteX5" fmla="*/ 2852051 w 3156546"/>
              <a:gd name="connsiteY5" fmla="*/ 809625 h 909637"/>
              <a:gd name="connsiteX6" fmla="*/ 2785376 w 3156546"/>
              <a:gd name="connsiteY6" fmla="*/ 828675 h 909637"/>
              <a:gd name="connsiteX7" fmla="*/ 2709176 w 3156546"/>
              <a:gd name="connsiteY7" fmla="*/ 814387 h 909637"/>
              <a:gd name="connsiteX8" fmla="*/ 2613926 w 3156546"/>
              <a:gd name="connsiteY8" fmla="*/ 776287 h 909637"/>
              <a:gd name="connsiteX9" fmla="*/ 2561538 w 3156546"/>
              <a:gd name="connsiteY9" fmla="*/ 747712 h 909637"/>
              <a:gd name="connsiteX10" fmla="*/ 2485338 w 3156546"/>
              <a:gd name="connsiteY10" fmla="*/ 752475 h 909637"/>
              <a:gd name="connsiteX11" fmla="*/ 2432951 w 3156546"/>
              <a:gd name="connsiteY11" fmla="*/ 733425 h 909637"/>
              <a:gd name="connsiteX12" fmla="*/ 2375801 w 3156546"/>
              <a:gd name="connsiteY12" fmla="*/ 709612 h 909637"/>
              <a:gd name="connsiteX13" fmla="*/ 2304363 w 3156546"/>
              <a:gd name="connsiteY13" fmla="*/ 728662 h 909637"/>
              <a:gd name="connsiteX14" fmla="*/ 2213876 w 3156546"/>
              <a:gd name="connsiteY14" fmla="*/ 719137 h 909637"/>
              <a:gd name="connsiteX15" fmla="*/ 2161488 w 3156546"/>
              <a:gd name="connsiteY15" fmla="*/ 700087 h 909637"/>
              <a:gd name="connsiteX16" fmla="*/ 2099576 w 3156546"/>
              <a:gd name="connsiteY16" fmla="*/ 719137 h 909637"/>
              <a:gd name="connsiteX17" fmla="*/ 1947176 w 3156546"/>
              <a:gd name="connsiteY17" fmla="*/ 704850 h 909637"/>
              <a:gd name="connsiteX18" fmla="*/ 1842401 w 3156546"/>
              <a:gd name="connsiteY18" fmla="*/ 700087 h 909637"/>
              <a:gd name="connsiteX19" fmla="*/ 1804301 w 3156546"/>
              <a:gd name="connsiteY19" fmla="*/ 666750 h 909637"/>
              <a:gd name="connsiteX20" fmla="*/ 1642376 w 3156546"/>
              <a:gd name="connsiteY20" fmla="*/ 704850 h 909637"/>
              <a:gd name="connsiteX21" fmla="*/ 1551888 w 3156546"/>
              <a:gd name="connsiteY21" fmla="*/ 742950 h 909637"/>
              <a:gd name="connsiteX22" fmla="*/ 1475688 w 3156546"/>
              <a:gd name="connsiteY22" fmla="*/ 738187 h 909637"/>
              <a:gd name="connsiteX23" fmla="*/ 1318526 w 3156546"/>
              <a:gd name="connsiteY23" fmla="*/ 709612 h 909637"/>
              <a:gd name="connsiteX24" fmla="*/ 1170888 w 3156546"/>
              <a:gd name="connsiteY24" fmla="*/ 700087 h 909637"/>
              <a:gd name="connsiteX25" fmla="*/ 1037538 w 3156546"/>
              <a:gd name="connsiteY25" fmla="*/ 676275 h 909637"/>
              <a:gd name="connsiteX26" fmla="*/ 975626 w 3156546"/>
              <a:gd name="connsiteY26" fmla="*/ 676275 h 909637"/>
              <a:gd name="connsiteX27" fmla="*/ 832751 w 3156546"/>
              <a:gd name="connsiteY27" fmla="*/ 604837 h 909637"/>
              <a:gd name="connsiteX28" fmla="*/ 761313 w 3156546"/>
              <a:gd name="connsiteY28" fmla="*/ 371475 h 909637"/>
              <a:gd name="connsiteX29" fmla="*/ 689876 w 3156546"/>
              <a:gd name="connsiteY29" fmla="*/ 304800 h 909637"/>
              <a:gd name="connsiteX30" fmla="*/ 618438 w 3156546"/>
              <a:gd name="connsiteY30" fmla="*/ 171450 h 909637"/>
              <a:gd name="connsiteX31" fmla="*/ 537476 w 3156546"/>
              <a:gd name="connsiteY31" fmla="*/ 19050 h 909637"/>
              <a:gd name="connsiteX32" fmla="*/ 494613 w 3156546"/>
              <a:gd name="connsiteY32" fmla="*/ 0 h 909637"/>
              <a:gd name="connsiteX33" fmla="*/ 470801 w 3156546"/>
              <a:gd name="connsiteY33" fmla="*/ 38100 h 909637"/>
              <a:gd name="connsiteX34" fmla="*/ 418413 w 3156546"/>
              <a:gd name="connsiteY34" fmla="*/ 128587 h 909637"/>
              <a:gd name="connsiteX35" fmla="*/ 370788 w 3156546"/>
              <a:gd name="connsiteY35" fmla="*/ 242887 h 909637"/>
              <a:gd name="connsiteX36" fmla="*/ 323163 w 3156546"/>
              <a:gd name="connsiteY36" fmla="*/ 371475 h 909637"/>
              <a:gd name="connsiteX37" fmla="*/ 261251 w 3156546"/>
              <a:gd name="connsiteY37" fmla="*/ 523875 h 909637"/>
              <a:gd name="connsiteX38" fmla="*/ 189813 w 3156546"/>
              <a:gd name="connsiteY38" fmla="*/ 695325 h 909637"/>
              <a:gd name="connsiteX39" fmla="*/ 89801 w 3156546"/>
              <a:gd name="connsiteY39" fmla="*/ 823912 h 909637"/>
              <a:gd name="connsiteX40" fmla="*/ 0 w 3156546"/>
              <a:gd name="connsiteY40" fmla="*/ 909637 h 909637"/>
              <a:gd name="connsiteX0" fmla="*/ 0 w 2993510"/>
              <a:gd name="connsiteY0" fmla="*/ 909637 h 909637"/>
              <a:gd name="connsiteX1" fmla="*/ 2993510 w 2993510"/>
              <a:gd name="connsiteY1" fmla="*/ 902493 h 909637"/>
              <a:gd name="connsiteX2" fmla="*/ 2991364 w 2993510"/>
              <a:gd name="connsiteY2" fmla="*/ 866776 h 909637"/>
              <a:gd name="connsiteX3" fmla="*/ 2991365 w 2993510"/>
              <a:gd name="connsiteY3" fmla="*/ 823912 h 909637"/>
              <a:gd name="connsiteX4" fmla="*/ 2909201 w 2993510"/>
              <a:gd name="connsiteY4" fmla="*/ 838200 h 909637"/>
              <a:gd name="connsiteX5" fmla="*/ 2852051 w 2993510"/>
              <a:gd name="connsiteY5" fmla="*/ 809625 h 909637"/>
              <a:gd name="connsiteX6" fmla="*/ 2785376 w 2993510"/>
              <a:gd name="connsiteY6" fmla="*/ 828675 h 909637"/>
              <a:gd name="connsiteX7" fmla="*/ 2709176 w 2993510"/>
              <a:gd name="connsiteY7" fmla="*/ 814387 h 909637"/>
              <a:gd name="connsiteX8" fmla="*/ 2613926 w 2993510"/>
              <a:gd name="connsiteY8" fmla="*/ 776287 h 909637"/>
              <a:gd name="connsiteX9" fmla="*/ 2561538 w 2993510"/>
              <a:gd name="connsiteY9" fmla="*/ 747712 h 909637"/>
              <a:gd name="connsiteX10" fmla="*/ 2485338 w 2993510"/>
              <a:gd name="connsiteY10" fmla="*/ 752475 h 909637"/>
              <a:gd name="connsiteX11" fmla="*/ 2432951 w 2993510"/>
              <a:gd name="connsiteY11" fmla="*/ 733425 h 909637"/>
              <a:gd name="connsiteX12" fmla="*/ 2375801 w 2993510"/>
              <a:gd name="connsiteY12" fmla="*/ 709612 h 909637"/>
              <a:gd name="connsiteX13" fmla="*/ 2304363 w 2993510"/>
              <a:gd name="connsiteY13" fmla="*/ 728662 h 909637"/>
              <a:gd name="connsiteX14" fmla="*/ 2213876 w 2993510"/>
              <a:gd name="connsiteY14" fmla="*/ 719137 h 909637"/>
              <a:gd name="connsiteX15" fmla="*/ 2161488 w 2993510"/>
              <a:gd name="connsiteY15" fmla="*/ 700087 h 909637"/>
              <a:gd name="connsiteX16" fmla="*/ 2099576 w 2993510"/>
              <a:gd name="connsiteY16" fmla="*/ 719137 h 909637"/>
              <a:gd name="connsiteX17" fmla="*/ 1947176 w 2993510"/>
              <a:gd name="connsiteY17" fmla="*/ 704850 h 909637"/>
              <a:gd name="connsiteX18" fmla="*/ 1842401 w 2993510"/>
              <a:gd name="connsiteY18" fmla="*/ 700087 h 909637"/>
              <a:gd name="connsiteX19" fmla="*/ 1804301 w 2993510"/>
              <a:gd name="connsiteY19" fmla="*/ 666750 h 909637"/>
              <a:gd name="connsiteX20" fmla="*/ 1642376 w 2993510"/>
              <a:gd name="connsiteY20" fmla="*/ 704850 h 909637"/>
              <a:gd name="connsiteX21" fmla="*/ 1551888 w 2993510"/>
              <a:gd name="connsiteY21" fmla="*/ 742950 h 909637"/>
              <a:gd name="connsiteX22" fmla="*/ 1475688 w 2993510"/>
              <a:gd name="connsiteY22" fmla="*/ 738187 h 909637"/>
              <a:gd name="connsiteX23" fmla="*/ 1318526 w 2993510"/>
              <a:gd name="connsiteY23" fmla="*/ 709612 h 909637"/>
              <a:gd name="connsiteX24" fmla="*/ 1170888 w 2993510"/>
              <a:gd name="connsiteY24" fmla="*/ 700087 h 909637"/>
              <a:gd name="connsiteX25" fmla="*/ 1037538 w 2993510"/>
              <a:gd name="connsiteY25" fmla="*/ 676275 h 909637"/>
              <a:gd name="connsiteX26" fmla="*/ 975626 w 2993510"/>
              <a:gd name="connsiteY26" fmla="*/ 676275 h 909637"/>
              <a:gd name="connsiteX27" fmla="*/ 832751 w 2993510"/>
              <a:gd name="connsiteY27" fmla="*/ 604837 h 909637"/>
              <a:gd name="connsiteX28" fmla="*/ 761313 w 2993510"/>
              <a:gd name="connsiteY28" fmla="*/ 371475 h 909637"/>
              <a:gd name="connsiteX29" fmla="*/ 689876 w 2993510"/>
              <a:gd name="connsiteY29" fmla="*/ 304800 h 909637"/>
              <a:gd name="connsiteX30" fmla="*/ 618438 w 2993510"/>
              <a:gd name="connsiteY30" fmla="*/ 171450 h 909637"/>
              <a:gd name="connsiteX31" fmla="*/ 537476 w 2993510"/>
              <a:gd name="connsiteY31" fmla="*/ 19050 h 909637"/>
              <a:gd name="connsiteX32" fmla="*/ 494613 w 2993510"/>
              <a:gd name="connsiteY32" fmla="*/ 0 h 909637"/>
              <a:gd name="connsiteX33" fmla="*/ 470801 w 2993510"/>
              <a:gd name="connsiteY33" fmla="*/ 38100 h 909637"/>
              <a:gd name="connsiteX34" fmla="*/ 418413 w 2993510"/>
              <a:gd name="connsiteY34" fmla="*/ 128587 h 909637"/>
              <a:gd name="connsiteX35" fmla="*/ 370788 w 2993510"/>
              <a:gd name="connsiteY35" fmla="*/ 242887 h 909637"/>
              <a:gd name="connsiteX36" fmla="*/ 323163 w 2993510"/>
              <a:gd name="connsiteY36" fmla="*/ 371475 h 909637"/>
              <a:gd name="connsiteX37" fmla="*/ 261251 w 2993510"/>
              <a:gd name="connsiteY37" fmla="*/ 523875 h 909637"/>
              <a:gd name="connsiteX38" fmla="*/ 189813 w 2993510"/>
              <a:gd name="connsiteY38" fmla="*/ 695325 h 909637"/>
              <a:gd name="connsiteX39" fmla="*/ 89801 w 2993510"/>
              <a:gd name="connsiteY39" fmla="*/ 823912 h 909637"/>
              <a:gd name="connsiteX40" fmla="*/ 0 w 2993510"/>
              <a:gd name="connsiteY40" fmla="*/ 909637 h 909637"/>
              <a:gd name="connsiteX0" fmla="*/ 0 w 3002091"/>
              <a:gd name="connsiteY0" fmla="*/ 904874 h 904874"/>
              <a:gd name="connsiteX1" fmla="*/ 3002091 w 3002091"/>
              <a:gd name="connsiteY1" fmla="*/ 902493 h 904874"/>
              <a:gd name="connsiteX2" fmla="*/ 2999945 w 3002091"/>
              <a:gd name="connsiteY2" fmla="*/ 866776 h 904874"/>
              <a:gd name="connsiteX3" fmla="*/ 2999946 w 3002091"/>
              <a:gd name="connsiteY3" fmla="*/ 823912 h 904874"/>
              <a:gd name="connsiteX4" fmla="*/ 2917782 w 3002091"/>
              <a:gd name="connsiteY4" fmla="*/ 838200 h 904874"/>
              <a:gd name="connsiteX5" fmla="*/ 2860632 w 3002091"/>
              <a:gd name="connsiteY5" fmla="*/ 809625 h 904874"/>
              <a:gd name="connsiteX6" fmla="*/ 2793957 w 3002091"/>
              <a:gd name="connsiteY6" fmla="*/ 828675 h 904874"/>
              <a:gd name="connsiteX7" fmla="*/ 2717757 w 3002091"/>
              <a:gd name="connsiteY7" fmla="*/ 814387 h 904874"/>
              <a:gd name="connsiteX8" fmla="*/ 2622507 w 3002091"/>
              <a:gd name="connsiteY8" fmla="*/ 776287 h 904874"/>
              <a:gd name="connsiteX9" fmla="*/ 2570119 w 3002091"/>
              <a:gd name="connsiteY9" fmla="*/ 747712 h 904874"/>
              <a:gd name="connsiteX10" fmla="*/ 2493919 w 3002091"/>
              <a:gd name="connsiteY10" fmla="*/ 752475 h 904874"/>
              <a:gd name="connsiteX11" fmla="*/ 2441532 w 3002091"/>
              <a:gd name="connsiteY11" fmla="*/ 733425 h 904874"/>
              <a:gd name="connsiteX12" fmla="*/ 2384382 w 3002091"/>
              <a:gd name="connsiteY12" fmla="*/ 709612 h 904874"/>
              <a:gd name="connsiteX13" fmla="*/ 2312944 w 3002091"/>
              <a:gd name="connsiteY13" fmla="*/ 728662 h 904874"/>
              <a:gd name="connsiteX14" fmla="*/ 2222457 w 3002091"/>
              <a:gd name="connsiteY14" fmla="*/ 719137 h 904874"/>
              <a:gd name="connsiteX15" fmla="*/ 2170069 w 3002091"/>
              <a:gd name="connsiteY15" fmla="*/ 700087 h 904874"/>
              <a:gd name="connsiteX16" fmla="*/ 2108157 w 3002091"/>
              <a:gd name="connsiteY16" fmla="*/ 719137 h 904874"/>
              <a:gd name="connsiteX17" fmla="*/ 1955757 w 3002091"/>
              <a:gd name="connsiteY17" fmla="*/ 704850 h 904874"/>
              <a:gd name="connsiteX18" fmla="*/ 1850982 w 3002091"/>
              <a:gd name="connsiteY18" fmla="*/ 700087 h 904874"/>
              <a:gd name="connsiteX19" fmla="*/ 1812882 w 3002091"/>
              <a:gd name="connsiteY19" fmla="*/ 666750 h 904874"/>
              <a:gd name="connsiteX20" fmla="*/ 1650957 w 3002091"/>
              <a:gd name="connsiteY20" fmla="*/ 704850 h 904874"/>
              <a:gd name="connsiteX21" fmla="*/ 1560469 w 3002091"/>
              <a:gd name="connsiteY21" fmla="*/ 742950 h 904874"/>
              <a:gd name="connsiteX22" fmla="*/ 1484269 w 3002091"/>
              <a:gd name="connsiteY22" fmla="*/ 738187 h 904874"/>
              <a:gd name="connsiteX23" fmla="*/ 1327107 w 3002091"/>
              <a:gd name="connsiteY23" fmla="*/ 709612 h 904874"/>
              <a:gd name="connsiteX24" fmla="*/ 1179469 w 3002091"/>
              <a:gd name="connsiteY24" fmla="*/ 700087 h 904874"/>
              <a:gd name="connsiteX25" fmla="*/ 1046119 w 3002091"/>
              <a:gd name="connsiteY25" fmla="*/ 676275 h 904874"/>
              <a:gd name="connsiteX26" fmla="*/ 984207 w 3002091"/>
              <a:gd name="connsiteY26" fmla="*/ 676275 h 904874"/>
              <a:gd name="connsiteX27" fmla="*/ 841332 w 3002091"/>
              <a:gd name="connsiteY27" fmla="*/ 604837 h 904874"/>
              <a:gd name="connsiteX28" fmla="*/ 769894 w 3002091"/>
              <a:gd name="connsiteY28" fmla="*/ 371475 h 904874"/>
              <a:gd name="connsiteX29" fmla="*/ 698457 w 3002091"/>
              <a:gd name="connsiteY29" fmla="*/ 304800 h 904874"/>
              <a:gd name="connsiteX30" fmla="*/ 627019 w 3002091"/>
              <a:gd name="connsiteY30" fmla="*/ 171450 h 904874"/>
              <a:gd name="connsiteX31" fmla="*/ 546057 w 3002091"/>
              <a:gd name="connsiteY31" fmla="*/ 19050 h 904874"/>
              <a:gd name="connsiteX32" fmla="*/ 503194 w 3002091"/>
              <a:gd name="connsiteY32" fmla="*/ 0 h 904874"/>
              <a:gd name="connsiteX33" fmla="*/ 479382 w 3002091"/>
              <a:gd name="connsiteY33" fmla="*/ 38100 h 904874"/>
              <a:gd name="connsiteX34" fmla="*/ 426994 w 3002091"/>
              <a:gd name="connsiteY34" fmla="*/ 128587 h 904874"/>
              <a:gd name="connsiteX35" fmla="*/ 379369 w 3002091"/>
              <a:gd name="connsiteY35" fmla="*/ 242887 h 904874"/>
              <a:gd name="connsiteX36" fmla="*/ 331744 w 3002091"/>
              <a:gd name="connsiteY36" fmla="*/ 371475 h 904874"/>
              <a:gd name="connsiteX37" fmla="*/ 269832 w 3002091"/>
              <a:gd name="connsiteY37" fmla="*/ 523875 h 904874"/>
              <a:gd name="connsiteX38" fmla="*/ 198394 w 3002091"/>
              <a:gd name="connsiteY38" fmla="*/ 695325 h 904874"/>
              <a:gd name="connsiteX39" fmla="*/ 98382 w 3002091"/>
              <a:gd name="connsiteY39" fmla="*/ 823912 h 904874"/>
              <a:gd name="connsiteX40" fmla="*/ 0 w 3002091"/>
              <a:gd name="connsiteY40" fmla="*/ 904874 h 9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002091" h="904874">
                <a:moveTo>
                  <a:pt x="0" y="904874"/>
                </a:moveTo>
                <a:lnTo>
                  <a:pt x="3002091" y="902493"/>
                </a:lnTo>
                <a:lnTo>
                  <a:pt x="2999945" y="866776"/>
                </a:lnTo>
                <a:cubicBezTo>
                  <a:pt x="2999945" y="852488"/>
                  <a:pt x="2999946" y="838200"/>
                  <a:pt x="2999946" y="823912"/>
                </a:cubicBezTo>
                <a:lnTo>
                  <a:pt x="2917782" y="838200"/>
                </a:lnTo>
                <a:lnTo>
                  <a:pt x="2860632" y="809625"/>
                </a:lnTo>
                <a:lnTo>
                  <a:pt x="2793957" y="828675"/>
                </a:lnTo>
                <a:lnTo>
                  <a:pt x="2717757" y="814387"/>
                </a:lnTo>
                <a:lnTo>
                  <a:pt x="2622507" y="776287"/>
                </a:lnTo>
                <a:lnTo>
                  <a:pt x="2570119" y="747712"/>
                </a:lnTo>
                <a:lnTo>
                  <a:pt x="2493919" y="752475"/>
                </a:lnTo>
                <a:lnTo>
                  <a:pt x="2441532" y="733425"/>
                </a:lnTo>
                <a:lnTo>
                  <a:pt x="2384382" y="709612"/>
                </a:lnTo>
                <a:lnTo>
                  <a:pt x="2312944" y="728662"/>
                </a:lnTo>
                <a:lnTo>
                  <a:pt x="2222457" y="719137"/>
                </a:lnTo>
                <a:lnTo>
                  <a:pt x="2170069" y="700087"/>
                </a:lnTo>
                <a:lnTo>
                  <a:pt x="2108157" y="719137"/>
                </a:lnTo>
                <a:lnTo>
                  <a:pt x="1955757" y="704850"/>
                </a:lnTo>
                <a:lnTo>
                  <a:pt x="1850982" y="700087"/>
                </a:lnTo>
                <a:lnTo>
                  <a:pt x="1812882" y="666750"/>
                </a:lnTo>
                <a:lnTo>
                  <a:pt x="1650957" y="704850"/>
                </a:lnTo>
                <a:lnTo>
                  <a:pt x="1560469" y="742950"/>
                </a:lnTo>
                <a:lnTo>
                  <a:pt x="1484269" y="738187"/>
                </a:lnTo>
                <a:lnTo>
                  <a:pt x="1327107" y="709612"/>
                </a:lnTo>
                <a:lnTo>
                  <a:pt x="1179469" y="700087"/>
                </a:lnTo>
                <a:lnTo>
                  <a:pt x="1046119" y="676275"/>
                </a:lnTo>
                <a:lnTo>
                  <a:pt x="984207" y="676275"/>
                </a:lnTo>
                <a:lnTo>
                  <a:pt x="841332" y="604837"/>
                </a:lnTo>
                <a:lnTo>
                  <a:pt x="769894" y="371475"/>
                </a:lnTo>
                <a:lnTo>
                  <a:pt x="698457" y="304800"/>
                </a:lnTo>
                <a:lnTo>
                  <a:pt x="627019" y="171450"/>
                </a:lnTo>
                <a:lnTo>
                  <a:pt x="546057" y="19050"/>
                </a:lnTo>
                <a:lnTo>
                  <a:pt x="503194" y="0"/>
                </a:lnTo>
                <a:lnTo>
                  <a:pt x="479382" y="38100"/>
                </a:lnTo>
                <a:lnTo>
                  <a:pt x="426994" y="128587"/>
                </a:lnTo>
                <a:lnTo>
                  <a:pt x="379369" y="242887"/>
                </a:lnTo>
                <a:lnTo>
                  <a:pt x="331744" y="371475"/>
                </a:lnTo>
                <a:lnTo>
                  <a:pt x="269832" y="523875"/>
                </a:lnTo>
                <a:lnTo>
                  <a:pt x="198394" y="695325"/>
                </a:lnTo>
                <a:lnTo>
                  <a:pt x="98382" y="823912"/>
                </a:lnTo>
                <a:lnTo>
                  <a:pt x="0" y="904874"/>
                </a:lnTo>
                <a:close/>
              </a:path>
            </a:pathLst>
          </a:cu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55" name="11 Forma libre"/>
          <p:cNvSpPr/>
          <p:nvPr/>
        </p:nvSpPr>
        <p:spPr>
          <a:xfrm>
            <a:off x="6165850" y="5129213"/>
            <a:ext cx="2673350" cy="312737"/>
          </a:xfrm>
          <a:custGeom>
            <a:avLst/>
            <a:gdLst>
              <a:gd name="connsiteX0" fmla="*/ 0 w 2279650"/>
              <a:gd name="connsiteY0" fmla="*/ 292100 h 298450"/>
              <a:gd name="connsiteX1" fmla="*/ 2279650 w 2279650"/>
              <a:gd name="connsiteY1" fmla="*/ 298450 h 298450"/>
              <a:gd name="connsiteX2" fmla="*/ 2114550 w 2279650"/>
              <a:gd name="connsiteY2" fmla="*/ 260350 h 298450"/>
              <a:gd name="connsiteX3" fmla="*/ 1987550 w 2279650"/>
              <a:gd name="connsiteY3" fmla="*/ 209550 h 298450"/>
              <a:gd name="connsiteX4" fmla="*/ 1924050 w 2279650"/>
              <a:gd name="connsiteY4" fmla="*/ 152400 h 298450"/>
              <a:gd name="connsiteX5" fmla="*/ 1835150 w 2279650"/>
              <a:gd name="connsiteY5" fmla="*/ 177800 h 298450"/>
              <a:gd name="connsiteX6" fmla="*/ 1771650 w 2279650"/>
              <a:gd name="connsiteY6" fmla="*/ 215900 h 298450"/>
              <a:gd name="connsiteX7" fmla="*/ 1651000 w 2279650"/>
              <a:gd name="connsiteY7" fmla="*/ 203200 h 298450"/>
              <a:gd name="connsiteX8" fmla="*/ 1504950 w 2279650"/>
              <a:gd name="connsiteY8" fmla="*/ 190500 h 298450"/>
              <a:gd name="connsiteX9" fmla="*/ 1352550 w 2279650"/>
              <a:gd name="connsiteY9" fmla="*/ 177800 h 298450"/>
              <a:gd name="connsiteX10" fmla="*/ 1206500 w 2279650"/>
              <a:gd name="connsiteY10" fmla="*/ 152400 h 298450"/>
              <a:gd name="connsiteX11" fmla="*/ 1117600 w 2279650"/>
              <a:gd name="connsiteY11" fmla="*/ 120650 h 298450"/>
              <a:gd name="connsiteX12" fmla="*/ 1003300 w 2279650"/>
              <a:gd name="connsiteY12" fmla="*/ 139700 h 298450"/>
              <a:gd name="connsiteX13" fmla="*/ 876300 w 2279650"/>
              <a:gd name="connsiteY13" fmla="*/ 95250 h 298450"/>
              <a:gd name="connsiteX14" fmla="*/ 762000 w 2279650"/>
              <a:gd name="connsiteY14" fmla="*/ 101600 h 298450"/>
              <a:gd name="connsiteX15" fmla="*/ 654050 w 2279650"/>
              <a:gd name="connsiteY15" fmla="*/ 50800 h 298450"/>
              <a:gd name="connsiteX16" fmla="*/ 571500 w 2279650"/>
              <a:gd name="connsiteY16" fmla="*/ 63500 h 298450"/>
              <a:gd name="connsiteX17" fmla="*/ 514350 w 2279650"/>
              <a:gd name="connsiteY17" fmla="*/ 19050 h 298450"/>
              <a:gd name="connsiteX18" fmla="*/ 412750 w 2279650"/>
              <a:gd name="connsiteY18" fmla="*/ 0 h 298450"/>
              <a:gd name="connsiteX19" fmla="*/ 336550 w 2279650"/>
              <a:gd name="connsiteY19" fmla="*/ 44450 h 298450"/>
              <a:gd name="connsiteX20" fmla="*/ 273050 w 2279650"/>
              <a:gd name="connsiteY20" fmla="*/ 120650 h 298450"/>
              <a:gd name="connsiteX21" fmla="*/ 215900 w 2279650"/>
              <a:gd name="connsiteY21" fmla="*/ 190500 h 298450"/>
              <a:gd name="connsiteX22" fmla="*/ 152400 w 2279650"/>
              <a:gd name="connsiteY22" fmla="*/ 222250 h 298450"/>
              <a:gd name="connsiteX23" fmla="*/ 0 w 2279650"/>
              <a:gd name="connsiteY23" fmla="*/ 292100 h 298450"/>
              <a:gd name="connsiteX0" fmla="*/ 0 w 2284413"/>
              <a:gd name="connsiteY0" fmla="*/ 311150 h 311150"/>
              <a:gd name="connsiteX1" fmla="*/ 2284413 w 2284413"/>
              <a:gd name="connsiteY1" fmla="*/ 298450 h 311150"/>
              <a:gd name="connsiteX2" fmla="*/ 2119313 w 2284413"/>
              <a:gd name="connsiteY2" fmla="*/ 260350 h 311150"/>
              <a:gd name="connsiteX3" fmla="*/ 1992313 w 2284413"/>
              <a:gd name="connsiteY3" fmla="*/ 209550 h 311150"/>
              <a:gd name="connsiteX4" fmla="*/ 1928813 w 2284413"/>
              <a:gd name="connsiteY4" fmla="*/ 152400 h 311150"/>
              <a:gd name="connsiteX5" fmla="*/ 1839913 w 2284413"/>
              <a:gd name="connsiteY5" fmla="*/ 177800 h 311150"/>
              <a:gd name="connsiteX6" fmla="*/ 1776413 w 2284413"/>
              <a:gd name="connsiteY6" fmla="*/ 215900 h 311150"/>
              <a:gd name="connsiteX7" fmla="*/ 1655763 w 2284413"/>
              <a:gd name="connsiteY7" fmla="*/ 203200 h 311150"/>
              <a:gd name="connsiteX8" fmla="*/ 1509713 w 2284413"/>
              <a:gd name="connsiteY8" fmla="*/ 190500 h 311150"/>
              <a:gd name="connsiteX9" fmla="*/ 1357313 w 2284413"/>
              <a:gd name="connsiteY9" fmla="*/ 177800 h 311150"/>
              <a:gd name="connsiteX10" fmla="*/ 1211263 w 2284413"/>
              <a:gd name="connsiteY10" fmla="*/ 152400 h 311150"/>
              <a:gd name="connsiteX11" fmla="*/ 1122363 w 2284413"/>
              <a:gd name="connsiteY11" fmla="*/ 120650 h 311150"/>
              <a:gd name="connsiteX12" fmla="*/ 1008063 w 2284413"/>
              <a:gd name="connsiteY12" fmla="*/ 139700 h 311150"/>
              <a:gd name="connsiteX13" fmla="*/ 881063 w 2284413"/>
              <a:gd name="connsiteY13" fmla="*/ 95250 h 311150"/>
              <a:gd name="connsiteX14" fmla="*/ 766763 w 2284413"/>
              <a:gd name="connsiteY14" fmla="*/ 101600 h 311150"/>
              <a:gd name="connsiteX15" fmla="*/ 658813 w 2284413"/>
              <a:gd name="connsiteY15" fmla="*/ 50800 h 311150"/>
              <a:gd name="connsiteX16" fmla="*/ 576263 w 2284413"/>
              <a:gd name="connsiteY16" fmla="*/ 63500 h 311150"/>
              <a:gd name="connsiteX17" fmla="*/ 519113 w 2284413"/>
              <a:gd name="connsiteY17" fmla="*/ 19050 h 311150"/>
              <a:gd name="connsiteX18" fmla="*/ 417513 w 2284413"/>
              <a:gd name="connsiteY18" fmla="*/ 0 h 311150"/>
              <a:gd name="connsiteX19" fmla="*/ 341313 w 2284413"/>
              <a:gd name="connsiteY19" fmla="*/ 44450 h 311150"/>
              <a:gd name="connsiteX20" fmla="*/ 277813 w 2284413"/>
              <a:gd name="connsiteY20" fmla="*/ 120650 h 311150"/>
              <a:gd name="connsiteX21" fmla="*/ 220663 w 2284413"/>
              <a:gd name="connsiteY21" fmla="*/ 190500 h 311150"/>
              <a:gd name="connsiteX22" fmla="*/ 157163 w 2284413"/>
              <a:gd name="connsiteY22" fmla="*/ 222250 h 311150"/>
              <a:gd name="connsiteX23" fmla="*/ 0 w 2284413"/>
              <a:gd name="connsiteY23" fmla="*/ 311150 h 311150"/>
              <a:gd name="connsiteX0" fmla="*/ 0 w 2667794"/>
              <a:gd name="connsiteY0" fmla="*/ 311150 h 311150"/>
              <a:gd name="connsiteX1" fmla="*/ 2667794 w 2667794"/>
              <a:gd name="connsiteY1" fmla="*/ 307975 h 311150"/>
              <a:gd name="connsiteX2" fmla="*/ 2119313 w 2667794"/>
              <a:gd name="connsiteY2" fmla="*/ 260350 h 311150"/>
              <a:gd name="connsiteX3" fmla="*/ 1992313 w 2667794"/>
              <a:gd name="connsiteY3" fmla="*/ 209550 h 311150"/>
              <a:gd name="connsiteX4" fmla="*/ 1928813 w 2667794"/>
              <a:gd name="connsiteY4" fmla="*/ 152400 h 311150"/>
              <a:gd name="connsiteX5" fmla="*/ 1839913 w 2667794"/>
              <a:gd name="connsiteY5" fmla="*/ 177800 h 311150"/>
              <a:gd name="connsiteX6" fmla="*/ 1776413 w 2667794"/>
              <a:gd name="connsiteY6" fmla="*/ 215900 h 311150"/>
              <a:gd name="connsiteX7" fmla="*/ 1655763 w 2667794"/>
              <a:gd name="connsiteY7" fmla="*/ 203200 h 311150"/>
              <a:gd name="connsiteX8" fmla="*/ 1509713 w 2667794"/>
              <a:gd name="connsiteY8" fmla="*/ 190500 h 311150"/>
              <a:gd name="connsiteX9" fmla="*/ 1357313 w 2667794"/>
              <a:gd name="connsiteY9" fmla="*/ 177800 h 311150"/>
              <a:gd name="connsiteX10" fmla="*/ 1211263 w 2667794"/>
              <a:gd name="connsiteY10" fmla="*/ 152400 h 311150"/>
              <a:gd name="connsiteX11" fmla="*/ 1122363 w 2667794"/>
              <a:gd name="connsiteY11" fmla="*/ 120650 h 311150"/>
              <a:gd name="connsiteX12" fmla="*/ 1008063 w 2667794"/>
              <a:gd name="connsiteY12" fmla="*/ 139700 h 311150"/>
              <a:gd name="connsiteX13" fmla="*/ 881063 w 2667794"/>
              <a:gd name="connsiteY13" fmla="*/ 95250 h 311150"/>
              <a:gd name="connsiteX14" fmla="*/ 766763 w 2667794"/>
              <a:gd name="connsiteY14" fmla="*/ 101600 h 311150"/>
              <a:gd name="connsiteX15" fmla="*/ 658813 w 2667794"/>
              <a:gd name="connsiteY15" fmla="*/ 50800 h 311150"/>
              <a:gd name="connsiteX16" fmla="*/ 576263 w 2667794"/>
              <a:gd name="connsiteY16" fmla="*/ 63500 h 311150"/>
              <a:gd name="connsiteX17" fmla="*/ 519113 w 2667794"/>
              <a:gd name="connsiteY17" fmla="*/ 19050 h 311150"/>
              <a:gd name="connsiteX18" fmla="*/ 417513 w 2667794"/>
              <a:gd name="connsiteY18" fmla="*/ 0 h 311150"/>
              <a:gd name="connsiteX19" fmla="*/ 341313 w 2667794"/>
              <a:gd name="connsiteY19" fmla="*/ 44450 h 311150"/>
              <a:gd name="connsiteX20" fmla="*/ 277813 w 2667794"/>
              <a:gd name="connsiteY20" fmla="*/ 120650 h 311150"/>
              <a:gd name="connsiteX21" fmla="*/ 220663 w 2667794"/>
              <a:gd name="connsiteY21" fmla="*/ 190500 h 311150"/>
              <a:gd name="connsiteX22" fmla="*/ 157163 w 2667794"/>
              <a:gd name="connsiteY22" fmla="*/ 222250 h 311150"/>
              <a:gd name="connsiteX23" fmla="*/ 0 w 2667794"/>
              <a:gd name="connsiteY23" fmla="*/ 311150 h 311150"/>
              <a:gd name="connsiteX0" fmla="*/ 0 w 2667794"/>
              <a:gd name="connsiteY0" fmla="*/ 311150 h 311150"/>
              <a:gd name="connsiteX1" fmla="*/ 2667794 w 2667794"/>
              <a:gd name="connsiteY1" fmla="*/ 307975 h 311150"/>
              <a:gd name="connsiteX2" fmla="*/ 2397920 w 2667794"/>
              <a:gd name="connsiteY2" fmla="*/ 279400 h 311150"/>
              <a:gd name="connsiteX3" fmla="*/ 1992313 w 2667794"/>
              <a:gd name="connsiteY3" fmla="*/ 209550 h 311150"/>
              <a:gd name="connsiteX4" fmla="*/ 1928813 w 2667794"/>
              <a:gd name="connsiteY4" fmla="*/ 152400 h 311150"/>
              <a:gd name="connsiteX5" fmla="*/ 1839913 w 2667794"/>
              <a:gd name="connsiteY5" fmla="*/ 177800 h 311150"/>
              <a:gd name="connsiteX6" fmla="*/ 1776413 w 2667794"/>
              <a:gd name="connsiteY6" fmla="*/ 215900 h 311150"/>
              <a:gd name="connsiteX7" fmla="*/ 1655763 w 2667794"/>
              <a:gd name="connsiteY7" fmla="*/ 203200 h 311150"/>
              <a:gd name="connsiteX8" fmla="*/ 1509713 w 2667794"/>
              <a:gd name="connsiteY8" fmla="*/ 190500 h 311150"/>
              <a:gd name="connsiteX9" fmla="*/ 1357313 w 2667794"/>
              <a:gd name="connsiteY9" fmla="*/ 177800 h 311150"/>
              <a:gd name="connsiteX10" fmla="*/ 1211263 w 2667794"/>
              <a:gd name="connsiteY10" fmla="*/ 152400 h 311150"/>
              <a:gd name="connsiteX11" fmla="*/ 1122363 w 2667794"/>
              <a:gd name="connsiteY11" fmla="*/ 120650 h 311150"/>
              <a:gd name="connsiteX12" fmla="*/ 1008063 w 2667794"/>
              <a:gd name="connsiteY12" fmla="*/ 139700 h 311150"/>
              <a:gd name="connsiteX13" fmla="*/ 881063 w 2667794"/>
              <a:gd name="connsiteY13" fmla="*/ 95250 h 311150"/>
              <a:gd name="connsiteX14" fmla="*/ 766763 w 2667794"/>
              <a:gd name="connsiteY14" fmla="*/ 101600 h 311150"/>
              <a:gd name="connsiteX15" fmla="*/ 658813 w 2667794"/>
              <a:gd name="connsiteY15" fmla="*/ 50800 h 311150"/>
              <a:gd name="connsiteX16" fmla="*/ 576263 w 2667794"/>
              <a:gd name="connsiteY16" fmla="*/ 63500 h 311150"/>
              <a:gd name="connsiteX17" fmla="*/ 519113 w 2667794"/>
              <a:gd name="connsiteY17" fmla="*/ 19050 h 311150"/>
              <a:gd name="connsiteX18" fmla="*/ 417513 w 2667794"/>
              <a:gd name="connsiteY18" fmla="*/ 0 h 311150"/>
              <a:gd name="connsiteX19" fmla="*/ 341313 w 2667794"/>
              <a:gd name="connsiteY19" fmla="*/ 44450 h 311150"/>
              <a:gd name="connsiteX20" fmla="*/ 277813 w 2667794"/>
              <a:gd name="connsiteY20" fmla="*/ 120650 h 311150"/>
              <a:gd name="connsiteX21" fmla="*/ 220663 w 2667794"/>
              <a:gd name="connsiteY21" fmla="*/ 190500 h 311150"/>
              <a:gd name="connsiteX22" fmla="*/ 157163 w 2667794"/>
              <a:gd name="connsiteY22" fmla="*/ 222250 h 311150"/>
              <a:gd name="connsiteX23" fmla="*/ 0 w 2667794"/>
              <a:gd name="connsiteY23" fmla="*/ 311150 h 311150"/>
              <a:gd name="connsiteX0" fmla="*/ 0 w 2667794"/>
              <a:gd name="connsiteY0" fmla="*/ 311150 h 311150"/>
              <a:gd name="connsiteX1" fmla="*/ 2667794 w 2667794"/>
              <a:gd name="connsiteY1" fmla="*/ 307975 h 311150"/>
              <a:gd name="connsiteX2" fmla="*/ 2397920 w 2667794"/>
              <a:gd name="connsiteY2" fmla="*/ 279400 h 311150"/>
              <a:gd name="connsiteX3" fmla="*/ 2192338 w 2667794"/>
              <a:gd name="connsiteY3" fmla="*/ 257175 h 311150"/>
              <a:gd name="connsiteX4" fmla="*/ 1928813 w 2667794"/>
              <a:gd name="connsiteY4" fmla="*/ 152400 h 311150"/>
              <a:gd name="connsiteX5" fmla="*/ 1839913 w 2667794"/>
              <a:gd name="connsiteY5" fmla="*/ 177800 h 311150"/>
              <a:gd name="connsiteX6" fmla="*/ 1776413 w 2667794"/>
              <a:gd name="connsiteY6" fmla="*/ 215900 h 311150"/>
              <a:gd name="connsiteX7" fmla="*/ 1655763 w 2667794"/>
              <a:gd name="connsiteY7" fmla="*/ 203200 h 311150"/>
              <a:gd name="connsiteX8" fmla="*/ 1509713 w 2667794"/>
              <a:gd name="connsiteY8" fmla="*/ 190500 h 311150"/>
              <a:gd name="connsiteX9" fmla="*/ 1357313 w 2667794"/>
              <a:gd name="connsiteY9" fmla="*/ 177800 h 311150"/>
              <a:gd name="connsiteX10" fmla="*/ 1211263 w 2667794"/>
              <a:gd name="connsiteY10" fmla="*/ 152400 h 311150"/>
              <a:gd name="connsiteX11" fmla="*/ 1122363 w 2667794"/>
              <a:gd name="connsiteY11" fmla="*/ 120650 h 311150"/>
              <a:gd name="connsiteX12" fmla="*/ 1008063 w 2667794"/>
              <a:gd name="connsiteY12" fmla="*/ 139700 h 311150"/>
              <a:gd name="connsiteX13" fmla="*/ 881063 w 2667794"/>
              <a:gd name="connsiteY13" fmla="*/ 95250 h 311150"/>
              <a:gd name="connsiteX14" fmla="*/ 766763 w 2667794"/>
              <a:gd name="connsiteY14" fmla="*/ 101600 h 311150"/>
              <a:gd name="connsiteX15" fmla="*/ 658813 w 2667794"/>
              <a:gd name="connsiteY15" fmla="*/ 50800 h 311150"/>
              <a:gd name="connsiteX16" fmla="*/ 576263 w 2667794"/>
              <a:gd name="connsiteY16" fmla="*/ 63500 h 311150"/>
              <a:gd name="connsiteX17" fmla="*/ 519113 w 2667794"/>
              <a:gd name="connsiteY17" fmla="*/ 19050 h 311150"/>
              <a:gd name="connsiteX18" fmla="*/ 417513 w 2667794"/>
              <a:gd name="connsiteY18" fmla="*/ 0 h 311150"/>
              <a:gd name="connsiteX19" fmla="*/ 341313 w 2667794"/>
              <a:gd name="connsiteY19" fmla="*/ 44450 h 311150"/>
              <a:gd name="connsiteX20" fmla="*/ 277813 w 2667794"/>
              <a:gd name="connsiteY20" fmla="*/ 120650 h 311150"/>
              <a:gd name="connsiteX21" fmla="*/ 220663 w 2667794"/>
              <a:gd name="connsiteY21" fmla="*/ 190500 h 311150"/>
              <a:gd name="connsiteX22" fmla="*/ 157163 w 2667794"/>
              <a:gd name="connsiteY22" fmla="*/ 222250 h 311150"/>
              <a:gd name="connsiteX23" fmla="*/ 0 w 2667794"/>
              <a:gd name="connsiteY23" fmla="*/ 311150 h 311150"/>
              <a:gd name="connsiteX0" fmla="*/ 0 w 2667794"/>
              <a:gd name="connsiteY0" fmla="*/ 311150 h 311150"/>
              <a:gd name="connsiteX1" fmla="*/ 2667794 w 2667794"/>
              <a:gd name="connsiteY1" fmla="*/ 307975 h 311150"/>
              <a:gd name="connsiteX2" fmla="*/ 2667001 w 2667794"/>
              <a:gd name="connsiteY2" fmla="*/ 260350 h 311150"/>
              <a:gd name="connsiteX3" fmla="*/ 2192338 w 2667794"/>
              <a:gd name="connsiteY3" fmla="*/ 257175 h 311150"/>
              <a:gd name="connsiteX4" fmla="*/ 1928813 w 2667794"/>
              <a:gd name="connsiteY4" fmla="*/ 152400 h 311150"/>
              <a:gd name="connsiteX5" fmla="*/ 1839913 w 2667794"/>
              <a:gd name="connsiteY5" fmla="*/ 177800 h 311150"/>
              <a:gd name="connsiteX6" fmla="*/ 1776413 w 2667794"/>
              <a:gd name="connsiteY6" fmla="*/ 215900 h 311150"/>
              <a:gd name="connsiteX7" fmla="*/ 1655763 w 2667794"/>
              <a:gd name="connsiteY7" fmla="*/ 203200 h 311150"/>
              <a:gd name="connsiteX8" fmla="*/ 1509713 w 2667794"/>
              <a:gd name="connsiteY8" fmla="*/ 190500 h 311150"/>
              <a:gd name="connsiteX9" fmla="*/ 1357313 w 2667794"/>
              <a:gd name="connsiteY9" fmla="*/ 177800 h 311150"/>
              <a:gd name="connsiteX10" fmla="*/ 1211263 w 2667794"/>
              <a:gd name="connsiteY10" fmla="*/ 152400 h 311150"/>
              <a:gd name="connsiteX11" fmla="*/ 1122363 w 2667794"/>
              <a:gd name="connsiteY11" fmla="*/ 120650 h 311150"/>
              <a:gd name="connsiteX12" fmla="*/ 1008063 w 2667794"/>
              <a:gd name="connsiteY12" fmla="*/ 139700 h 311150"/>
              <a:gd name="connsiteX13" fmla="*/ 881063 w 2667794"/>
              <a:gd name="connsiteY13" fmla="*/ 95250 h 311150"/>
              <a:gd name="connsiteX14" fmla="*/ 766763 w 2667794"/>
              <a:gd name="connsiteY14" fmla="*/ 101600 h 311150"/>
              <a:gd name="connsiteX15" fmla="*/ 658813 w 2667794"/>
              <a:gd name="connsiteY15" fmla="*/ 50800 h 311150"/>
              <a:gd name="connsiteX16" fmla="*/ 576263 w 2667794"/>
              <a:gd name="connsiteY16" fmla="*/ 63500 h 311150"/>
              <a:gd name="connsiteX17" fmla="*/ 519113 w 2667794"/>
              <a:gd name="connsiteY17" fmla="*/ 19050 h 311150"/>
              <a:gd name="connsiteX18" fmla="*/ 417513 w 2667794"/>
              <a:gd name="connsiteY18" fmla="*/ 0 h 311150"/>
              <a:gd name="connsiteX19" fmla="*/ 341313 w 2667794"/>
              <a:gd name="connsiteY19" fmla="*/ 44450 h 311150"/>
              <a:gd name="connsiteX20" fmla="*/ 277813 w 2667794"/>
              <a:gd name="connsiteY20" fmla="*/ 120650 h 311150"/>
              <a:gd name="connsiteX21" fmla="*/ 220663 w 2667794"/>
              <a:gd name="connsiteY21" fmla="*/ 190500 h 311150"/>
              <a:gd name="connsiteX22" fmla="*/ 157163 w 2667794"/>
              <a:gd name="connsiteY22" fmla="*/ 222250 h 311150"/>
              <a:gd name="connsiteX23" fmla="*/ 0 w 2667794"/>
              <a:gd name="connsiteY23" fmla="*/ 311150 h 311150"/>
              <a:gd name="connsiteX0" fmla="*/ 0 w 2674938"/>
              <a:gd name="connsiteY0" fmla="*/ 311150 h 362743"/>
              <a:gd name="connsiteX1" fmla="*/ 2674938 w 2674938"/>
              <a:gd name="connsiteY1" fmla="*/ 362743 h 362743"/>
              <a:gd name="connsiteX2" fmla="*/ 2667001 w 2674938"/>
              <a:gd name="connsiteY2" fmla="*/ 260350 h 362743"/>
              <a:gd name="connsiteX3" fmla="*/ 2192338 w 2674938"/>
              <a:gd name="connsiteY3" fmla="*/ 257175 h 362743"/>
              <a:gd name="connsiteX4" fmla="*/ 1928813 w 2674938"/>
              <a:gd name="connsiteY4" fmla="*/ 152400 h 362743"/>
              <a:gd name="connsiteX5" fmla="*/ 1839913 w 2674938"/>
              <a:gd name="connsiteY5" fmla="*/ 177800 h 362743"/>
              <a:gd name="connsiteX6" fmla="*/ 1776413 w 2674938"/>
              <a:gd name="connsiteY6" fmla="*/ 215900 h 362743"/>
              <a:gd name="connsiteX7" fmla="*/ 1655763 w 2674938"/>
              <a:gd name="connsiteY7" fmla="*/ 203200 h 362743"/>
              <a:gd name="connsiteX8" fmla="*/ 1509713 w 2674938"/>
              <a:gd name="connsiteY8" fmla="*/ 190500 h 362743"/>
              <a:gd name="connsiteX9" fmla="*/ 1357313 w 2674938"/>
              <a:gd name="connsiteY9" fmla="*/ 177800 h 362743"/>
              <a:gd name="connsiteX10" fmla="*/ 1211263 w 2674938"/>
              <a:gd name="connsiteY10" fmla="*/ 152400 h 362743"/>
              <a:gd name="connsiteX11" fmla="*/ 1122363 w 2674938"/>
              <a:gd name="connsiteY11" fmla="*/ 120650 h 362743"/>
              <a:gd name="connsiteX12" fmla="*/ 1008063 w 2674938"/>
              <a:gd name="connsiteY12" fmla="*/ 139700 h 362743"/>
              <a:gd name="connsiteX13" fmla="*/ 881063 w 2674938"/>
              <a:gd name="connsiteY13" fmla="*/ 95250 h 362743"/>
              <a:gd name="connsiteX14" fmla="*/ 766763 w 2674938"/>
              <a:gd name="connsiteY14" fmla="*/ 101600 h 362743"/>
              <a:gd name="connsiteX15" fmla="*/ 658813 w 2674938"/>
              <a:gd name="connsiteY15" fmla="*/ 50800 h 362743"/>
              <a:gd name="connsiteX16" fmla="*/ 576263 w 2674938"/>
              <a:gd name="connsiteY16" fmla="*/ 63500 h 362743"/>
              <a:gd name="connsiteX17" fmla="*/ 519113 w 2674938"/>
              <a:gd name="connsiteY17" fmla="*/ 19050 h 362743"/>
              <a:gd name="connsiteX18" fmla="*/ 417513 w 2674938"/>
              <a:gd name="connsiteY18" fmla="*/ 0 h 362743"/>
              <a:gd name="connsiteX19" fmla="*/ 341313 w 2674938"/>
              <a:gd name="connsiteY19" fmla="*/ 44450 h 362743"/>
              <a:gd name="connsiteX20" fmla="*/ 277813 w 2674938"/>
              <a:gd name="connsiteY20" fmla="*/ 120650 h 362743"/>
              <a:gd name="connsiteX21" fmla="*/ 220663 w 2674938"/>
              <a:gd name="connsiteY21" fmla="*/ 190500 h 362743"/>
              <a:gd name="connsiteX22" fmla="*/ 157163 w 2674938"/>
              <a:gd name="connsiteY22" fmla="*/ 222250 h 362743"/>
              <a:gd name="connsiteX23" fmla="*/ 0 w 2674938"/>
              <a:gd name="connsiteY23" fmla="*/ 311150 h 362743"/>
              <a:gd name="connsiteX0" fmla="*/ 0 w 2667001"/>
              <a:gd name="connsiteY0" fmla="*/ 311150 h 438943"/>
              <a:gd name="connsiteX1" fmla="*/ 2472531 w 2667001"/>
              <a:gd name="connsiteY1" fmla="*/ 438943 h 438943"/>
              <a:gd name="connsiteX2" fmla="*/ 2667001 w 2667001"/>
              <a:gd name="connsiteY2" fmla="*/ 260350 h 438943"/>
              <a:gd name="connsiteX3" fmla="*/ 2192338 w 2667001"/>
              <a:gd name="connsiteY3" fmla="*/ 257175 h 438943"/>
              <a:gd name="connsiteX4" fmla="*/ 1928813 w 2667001"/>
              <a:gd name="connsiteY4" fmla="*/ 152400 h 438943"/>
              <a:gd name="connsiteX5" fmla="*/ 1839913 w 2667001"/>
              <a:gd name="connsiteY5" fmla="*/ 177800 h 438943"/>
              <a:gd name="connsiteX6" fmla="*/ 1776413 w 2667001"/>
              <a:gd name="connsiteY6" fmla="*/ 215900 h 438943"/>
              <a:gd name="connsiteX7" fmla="*/ 1655763 w 2667001"/>
              <a:gd name="connsiteY7" fmla="*/ 203200 h 438943"/>
              <a:gd name="connsiteX8" fmla="*/ 1509713 w 2667001"/>
              <a:gd name="connsiteY8" fmla="*/ 190500 h 438943"/>
              <a:gd name="connsiteX9" fmla="*/ 1357313 w 2667001"/>
              <a:gd name="connsiteY9" fmla="*/ 177800 h 438943"/>
              <a:gd name="connsiteX10" fmla="*/ 1211263 w 2667001"/>
              <a:gd name="connsiteY10" fmla="*/ 152400 h 438943"/>
              <a:gd name="connsiteX11" fmla="*/ 1122363 w 2667001"/>
              <a:gd name="connsiteY11" fmla="*/ 120650 h 438943"/>
              <a:gd name="connsiteX12" fmla="*/ 1008063 w 2667001"/>
              <a:gd name="connsiteY12" fmla="*/ 139700 h 438943"/>
              <a:gd name="connsiteX13" fmla="*/ 881063 w 2667001"/>
              <a:gd name="connsiteY13" fmla="*/ 95250 h 438943"/>
              <a:gd name="connsiteX14" fmla="*/ 766763 w 2667001"/>
              <a:gd name="connsiteY14" fmla="*/ 101600 h 438943"/>
              <a:gd name="connsiteX15" fmla="*/ 658813 w 2667001"/>
              <a:gd name="connsiteY15" fmla="*/ 50800 h 438943"/>
              <a:gd name="connsiteX16" fmla="*/ 576263 w 2667001"/>
              <a:gd name="connsiteY16" fmla="*/ 63500 h 438943"/>
              <a:gd name="connsiteX17" fmla="*/ 519113 w 2667001"/>
              <a:gd name="connsiteY17" fmla="*/ 19050 h 438943"/>
              <a:gd name="connsiteX18" fmla="*/ 417513 w 2667001"/>
              <a:gd name="connsiteY18" fmla="*/ 0 h 438943"/>
              <a:gd name="connsiteX19" fmla="*/ 341313 w 2667001"/>
              <a:gd name="connsiteY19" fmla="*/ 44450 h 438943"/>
              <a:gd name="connsiteX20" fmla="*/ 277813 w 2667001"/>
              <a:gd name="connsiteY20" fmla="*/ 120650 h 438943"/>
              <a:gd name="connsiteX21" fmla="*/ 220663 w 2667001"/>
              <a:gd name="connsiteY21" fmla="*/ 190500 h 438943"/>
              <a:gd name="connsiteX22" fmla="*/ 157163 w 2667001"/>
              <a:gd name="connsiteY22" fmla="*/ 222250 h 438943"/>
              <a:gd name="connsiteX23" fmla="*/ 0 w 2667001"/>
              <a:gd name="connsiteY23" fmla="*/ 311150 h 438943"/>
              <a:gd name="connsiteX0" fmla="*/ 0 w 2672556"/>
              <a:gd name="connsiteY0" fmla="*/ 311150 h 312737"/>
              <a:gd name="connsiteX1" fmla="*/ 2672556 w 2672556"/>
              <a:gd name="connsiteY1" fmla="*/ 312737 h 312737"/>
              <a:gd name="connsiteX2" fmla="*/ 2667001 w 2672556"/>
              <a:gd name="connsiteY2" fmla="*/ 260350 h 312737"/>
              <a:gd name="connsiteX3" fmla="*/ 2192338 w 2672556"/>
              <a:gd name="connsiteY3" fmla="*/ 257175 h 312737"/>
              <a:gd name="connsiteX4" fmla="*/ 1928813 w 2672556"/>
              <a:gd name="connsiteY4" fmla="*/ 152400 h 312737"/>
              <a:gd name="connsiteX5" fmla="*/ 1839913 w 2672556"/>
              <a:gd name="connsiteY5" fmla="*/ 177800 h 312737"/>
              <a:gd name="connsiteX6" fmla="*/ 1776413 w 2672556"/>
              <a:gd name="connsiteY6" fmla="*/ 215900 h 312737"/>
              <a:gd name="connsiteX7" fmla="*/ 1655763 w 2672556"/>
              <a:gd name="connsiteY7" fmla="*/ 203200 h 312737"/>
              <a:gd name="connsiteX8" fmla="*/ 1509713 w 2672556"/>
              <a:gd name="connsiteY8" fmla="*/ 190500 h 312737"/>
              <a:gd name="connsiteX9" fmla="*/ 1357313 w 2672556"/>
              <a:gd name="connsiteY9" fmla="*/ 177800 h 312737"/>
              <a:gd name="connsiteX10" fmla="*/ 1211263 w 2672556"/>
              <a:gd name="connsiteY10" fmla="*/ 152400 h 312737"/>
              <a:gd name="connsiteX11" fmla="*/ 1122363 w 2672556"/>
              <a:gd name="connsiteY11" fmla="*/ 120650 h 312737"/>
              <a:gd name="connsiteX12" fmla="*/ 1008063 w 2672556"/>
              <a:gd name="connsiteY12" fmla="*/ 139700 h 312737"/>
              <a:gd name="connsiteX13" fmla="*/ 881063 w 2672556"/>
              <a:gd name="connsiteY13" fmla="*/ 95250 h 312737"/>
              <a:gd name="connsiteX14" fmla="*/ 766763 w 2672556"/>
              <a:gd name="connsiteY14" fmla="*/ 101600 h 312737"/>
              <a:gd name="connsiteX15" fmla="*/ 658813 w 2672556"/>
              <a:gd name="connsiteY15" fmla="*/ 50800 h 312737"/>
              <a:gd name="connsiteX16" fmla="*/ 576263 w 2672556"/>
              <a:gd name="connsiteY16" fmla="*/ 63500 h 312737"/>
              <a:gd name="connsiteX17" fmla="*/ 519113 w 2672556"/>
              <a:gd name="connsiteY17" fmla="*/ 19050 h 312737"/>
              <a:gd name="connsiteX18" fmla="*/ 417513 w 2672556"/>
              <a:gd name="connsiteY18" fmla="*/ 0 h 312737"/>
              <a:gd name="connsiteX19" fmla="*/ 341313 w 2672556"/>
              <a:gd name="connsiteY19" fmla="*/ 44450 h 312737"/>
              <a:gd name="connsiteX20" fmla="*/ 277813 w 2672556"/>
              <a:gd name="connsiteY20" fmla="*/ 120650 h 312737"/>
              <a:gd name="connsiteX21" fmla="*/ 220663 w 2672556"/>
              <a:gd name="connsiteY21" fmla="*/ 190500 h 312737"/>
              <a:gd name="connsiteX22" fmla="*/ 157163 w 2672556"/>
              <a:gd name="connsiteY22" fmla="*/ 222250 h 312737"/>
              <a:gd name="connsiteX23" fmla="*/ 0 w 2672556"/>
              <a:gd name="connsiteY23" fmla="*/ 311150 h 31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72556" h="312737">
                <a:moveTo>
                  <a:pt x="0" y="311150"/>
                </a:moveTo>
                <a:lnTo>
                  <a:pt x="2672556" y="312737"/>
                </a:lnTo>
                <a:cubicBezTo>
                  <a:pt x="2672292" y="296862"/>
                  <a:pt x="2667265" y="276225"/>
                  <a:pt x="2667001" y="260350"/>
                </a:cubicBezTo>
                <a:lnTo>
                  <a:pt x="2192338" y="257175"/>
                </a:lnTo>
                <a:lnTo>
                  <a:pt x="1928813" y="152400"/>
                </a:lnTo>
                <a:lnTo>
                  <a:pt x="1839913" y="177800"/>
                </a:lnTo>
                <a:lnTo>
                  <a:pt x="1776413" y="215900"/>
                </a:lnTo>
                <a:lnTo>
                  <a:pt x="1655763" y="203200"/>
                </a:lnTo>
                <a:lnTo>
                  <a:pt x="1509713" y="190500"/>
                </a:lnTo>
                <a:lnTo>
                  <a:pt x="1357313" y="177800"/>
                </a:lnTo>
                <a:lnTo>
                  <a:pt x="1211263" y="152400"/>
                </a:lnTo>
                <a:lnTo>
                  <a:pt x="1122363" y="120650"/>
                </a:lnTo>
                <a:lnTo>
                  <a:pt x="1008063" y="139700"/>
                </a:lnTo>
                <a:lnTo>
                  <a:pt x="881063" y="95250"/>
                </a:lnTo>
                <a:lnTo>
                  <a:pt x="766763" y="101600"/>
                </a:lnTo>
                <a:lnTo>
                  <a:pt x="658813" y="50800"/>
                </a:lnTo>
                <a:lnTo>
                  <a:pt x="576263" y="63500"/>
                </a:lnTo>
                <a:lnTo>
                  <a:pt x="519113" y="19050"/>
                </a:lnTo>
                <a:lnTo>
                  <a:pt x="417513" y="0"/>
                </a:lnTo>
                <a:lnTo>
                  <a:pt x="341313" y="44450"/>
                </a:lnTo>
                <a:lnTo>
                  <a:pt x="277813" y="120650"/>
                </a:lnTo>
                <a:lnTo>
                  <a:pt x="220663" y="190500"/>
                </a:lnTo>
                <a:lnTo>
                  <a:pt x="157163" y="222250"/>
                </a:lnTo>
                <a:lnTo>
                  <a:pt x="0" y="311150"/>
                </a:lnTo>
                <a:close/>
              </a:path>
            </a:pathLst>
          </a:custGeom>
          <a:solidFill>
            <a:srgbClr val="FF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08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0" y="757238"/>
            <a:ext cx="9144000" cy="58420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3200" dirty="0"/>
              <a:t>Perfiles de producción México </a:t>
            </a:r>
          </a:p>
        </p:txBody>
      </p:sp>
      <p:pic>
        <p:nvPicPr>
          <p:cNvPr id="79" name="24 Imagen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 r="1974" b="5264"/>
          <a:stretch>
            <a:fillRect/>
          </a:stretch>
        </p:blipFill>
        <p:spPr bwMode="auto">
          <a:xfrm>
            <a:off x="180975" y="2176463"/>
            <a:ext cx="89630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" name="25 Grupo"/>
          <p:cNvGrpSpPr>
            <a:grpSpLocks/>
          </p:cNvGrpSpPr>
          <p:nvPr/>
        </p:nvGrpSpPr>
        <p:grpSpPr bwMode="auto">
          <a:xfrm>
            <a:off x="6024563" y="2565400"/>
            <a:ext cx="2868612" cy="2876550"/>
            <a:chOff x="6012160" y="1862207"/>
            <a:chExt cx="2868432" cy="2877225"/>
          </a:xfrm>
        </p:grpSpPr>
        <p:sp>
          <p:nvSpPr>
            <p:cNvPr id="81" name="26 Forma libre"/>
            <p:cNvSpPr/>
            <p:nvPr/>
          </p:nvSpPr>
          <p:spPr>
            <a:xfrm>
              <a:off x="6042320" y="2363975"/>
              <a:ext cx="2785888" cy="2375457"/>
            </a:xfrm>
            <a:custGeom>
              <a:avLst/>
              <a:gdLst>
                <a:gd name="connsiteX0" fmla="*/ 0 w 2565400"/>
                <a:gd name="connsiteY0" fmla="*/ 3022600 h 3022600"/>
                <a:gd name="connsiteX1" fmla="*/ 63500 w 2565400"/>
                <a:gd name="connsiteY1" fmla="*/ 2984500 h 3022600"/>
                <a:gd name="connsiteX2" fmla="*/ 146050 w 2565400"/>
                <a:gd name="connsiteY2" fmla="*/ 2774950 h 3022600"/>
                <a:gd name="connsiteX3" fmla="*/ 203200 w 2565400"/>
                <a:gd name="connsiteY3" fmla="*/ 2393950 h 3022600"/>
                <a:gd name="connsiteX4" fmla="*/ 317500 w 2565400"/>
                <a:gd name="connsiteY4" fmla="*/ 1708150 h 3022600"/>
                <a:gd name="connsiteX5" fmla="*/ 381000 w 2565400"/>
                <a:gd name="connsiteY5" fmla="*/ 1593850 h 3022600"/>
                <a:gd name="connsiteX6" fmla="*/ 444500 w 2565400"/>
                <a:gd name="connsiteY6" fmla="*/ 1562100 h 3022600"/>
                <a:gd name="connsiteX7" fmla="*/ 508000 w 2565400"/>
                <a:gd name="connsiteY7" fmla="*/ 1587500 h 3022600"/>
                <a:gd name="connsiteX8" fmla="*/ 558800 w 2565400"/>
                <a:gd name="connsiteY8" fmla="*/ 1670050 h 3022600"/>
                <a:gd name="connsiteX9" fmla="*/ 673100 w 2565400"/>
                <a:gd name="connsiteY9" fmla="*/ 1714500 h 3022600"/>
                <a:gd name="connsiteX10" fmla="*/ 781050 w 2565400"/>
                <a:gd name="connsiteY10" fmla="*/ 1625600 h 3022600"/>
                <a:gd name="connsiteX11" fmla="*/ 882650 w 2565400"/>
                <a:gd name="connsiteY11" fmla="*/ 1543050 h 3022600"/>
                <a:gd name="connsiteX12" fmla="*/ 996950 w 2565400"/>
                <a:gd name="connsiteY12" fmla="*/ 1549400 h 3022600"/>
                <a:gd name="connsiteX13" fmla="*/ 1111250 w 2565400"/>
                <a:gd name="connsiteY13" fmla="*/ 1485900 h 3022600"/>
                <a:gd name="connsiteX14" fmla="*/ 1225550 w 2565400"/>
                <a:gd name="connsiteY14" fmla="*/ 1435100 h 3022600"/>
                <a:gd name="connsiteX15" fmla="*/ 1352550 w 2565400"/>
                <a:gd name="connsiteY15" fmla="*/ 1320800 h 3022600"/>
                <a:gd name="connsiteX16" fmla="*/ 1498600 w 2565400"/>
                <a:gd name="connsiteY16" fmla="*/ 1060450 h 3022600"/>
                <a:gd name="connsiteX17" fmla="*/ 1600200 w 2565400"/>
                <a:gd name="connsiteY17" fmla="*/ 723900 h 3022600"/>
                <a:gd name="connsiteX18" fmla="*/ 1733550 w 2565400"/>
                <a:gd name="connsiteY18" fmla="*/ 107950 h 3022600"/>
                <a:gd name="connsiteX19" fmla="*/ 1771650 w 2565400"/>
                <a:gd name="connsiteY19" fmla="*/ 25400 h 3022600"/>
                <a:gd name="connsiteX20" fmla="*/ 1841500 w 2565400"/>
                <a:gd name="connsiteY20" fmla="*/ 0 h 3022600"/>
                <a:gd name="connsiteX21" fmla="*/ 1885950 w 2565400"/>
                <a:gd name="connsiteY21" fmla="*/ 88900 h 3022600"/>
                <a:gd name="connsiteX22" fmla="*/ 1981200 w 2565400"/>
                <a:gd name="connsiteY22" fmla="*/ 527050 h 3022600"/>
                <a:gd name="connsiteX23" fmla="*/ 2038350 w 2565400"/>
                <a:gd name="connsiteY23" fmla="*/ 876300 h 3022600"/>
                <a:gd name="connsiteX24" fmla="*/ 2120900 w 2565400"/>
                <a:gd name="connsiteY24" fmla="*/ 1625600 h 3022600"/>
                <a:gd name="connsiteX25" fmla="*/ 2216150 w 2565400"/>
                <a:gd name="connsiteY25" fmla="*/ 2108200 h 3022600"/>
                <a:gd name="connsiteX26" fmla="*/ 2343150 w 2565400"/>
                <a:gd name="connsiteY26" fmla="*/ 2362200 h 3022600"/>
                <a:gd name="connsiteX27" fmla="*/ 2438400 w 2565400"/>
                <a:gd name="connsiteY27" fmla="*/ 2552700 h 3022600"/>
                <a:gd name="connsiteX28" fmla="*/ 2565400 w 2565400"/>
                <a:gd name="connsiteY28" fmla="*/ 2686050 h 3022600"/>
                <a:gd name="connsiteX29" fmla="*/ 2565400 w 2565400"/>
                <a:gd name="connsiteY29" fmla="*/ 3022600 h 3022600"/>
                <a:gd name="connsiteX30" fmla="*/ 0 w 2565400"/>
                <a:gd name="connsiteY30" fmla="*/ 3022600 h 3022600"/>
                <a:gd name="connsiteX0" fmla="*/ 0 w 2565400"/>
                <a:gd name="connsiteY0" fmla="*/ 3040240 h 3040240"/>
                <a:gd name="connsiteX1" fmla="*/ 63500 w 2565400"/>
                <a:gd name="connsiteY1" fmla="*/ 2984500 h 3040240"/>
                <a:gd name="connsiteX2" fmla="*/ 146050 w 2565400"/>
                <a:gd name="connsiteY2" fmla="*/ 2774950 h 3040240"/>
                <a:gd name="connsiteX3" fmla="*/ 203200 w 2565400"/>
                <a:gd name="connsiteY3" fmla="*/ 2393950 h 3040240"/>
                <a:gd name="connsiteX4" fmla="*/ 317500 w 2565400"/>
                <a:gd name="connsiteY4" fmla="*/ 1708150 h 3040240"/>
                <a:gd name="connsiteX5" fmla="*/ 381000 w 2565400"/>
                <a:gd name="connsiteY5" fmla="*/ 1593850 h 3040240"/>
                <a:gd name="connsiteX6" fmla="*/ 444500 w 2565400"/>
                <a:gd name="connsiteY6" fmla="*/ 1562100 h 3040240"/>
                <a:gd name="connsiteX7" fmla="*/ 508000 w 2565400"/>
                <a:gd name="connsiteY7" fmla="*/ 1587500 h 3040240"/>
                <a:gd name="connsiteX8" fmla="*/ 558800 w 2565400"/>
                <a:gd name="connsiteY8" fmla="*/ 1670050 h 3040240"/>
                <a:gd name="connsiteX9" fmla="*/ 673100 w 2565400"/>
                <a:gd name="connsiteY9" fmla="*/ 1714500 h 3040240"/>
                <a:gd name="connsiteX10" fmla="*/ 781050 w 2565400"/>
                <a:gd name="connsiteY10" fmla="*/ 1625600 h 3040240"/>
                <a:gd name="connsiteX11" fmla="*/ 882650 w 2565400"/>
                <a:gd name="connsiteY11" fmla="*/ 1543050 h 3040240"/>
                <a:gd name="connsiteX12" fmla="*/ 996950 w 2565400"/>
                <a:gd name="connsiteY12" fmla="*/ 1549400 h 3040240"/>
                <a:gd name="connsiteX13" fmla="*/ 1111250 w 2565400"/>
                <a:gd name="connsiteY13" fmla="*/ 1485900 h 3040240"/>
                <a:gd name="connsiteX14" fmla="*/ 1225550 w 2565400"/>
                <a:gd name="connsiteY14" fmla="*/ 1435100 h 3040240"/>
                <a:gd name="connsiteX15" fmla="*/ 1352550 w 2565400"/>
                <a:gd name="connsiteY15" fmla="*/ 1320800 h 3040240"/>
                <a:gd name="connsiteX16" fmla="*/ 1498600 w 2565400"/>
                <a:gd name="connsiteY16" fmla="*/ 1060450 h 3040240"/>
                <a:gd name="connsiteX17" fmla="*/ 1600200 w 2565400"/>
                <a:gd name="connsiteY17" fmla="*/ 723900 h 3040240"/>
                <a:gd name="connsiteX18" fmla="*/ 1733550 w 2565400"/>
                <a:gd name="connsiteY18" fmla="*/ 107950 h 3040240"/>
                <a:gd name="connsiteX19" fmla="*/ 1771650 w 2565400"/>
                <a:gd name="connsiteY19" fmla="*/ 25400 h 3040240"/>
                <a:gd name="connsiteX20" fmla="*/ 1841500 w 2565400"/>
                <a:gd name="connsiteY20" fmla="*/ 0 h 3040240"/>
                <a:gd name="connsiteX21" fmla="*/ 1885950 w 2565400"/>
                <a:gd name="connsiteY21" fmla="*/ 88900 h 3040240"/>
                <a:gd name="connsiteX22" fmla="*/ 1981200 w 2565400"/>
                <a:gd name="connsiteY22" fmla="*/ 527050 h 3040240"/>
                <a:gd name="connsiteX23" fmla="*/ 2038350 w 2565400"/>
                <a:gd name="connsiteY23" fmla="*/ 876300 h 3040240"/>
                <a:gd name="connsiteX24" fmla="*/ 2120900 w 2565400"/>
                <a:gd name="connsiteY24" fmla="*/ 1625600 h 3040240"/>
                <a:gd name="connsiteX25" fmla="*/ 2216150 w 2565400"/>
                <a:gd name="connsiteY25" fmla="*/ 2108200 h 3040240"/>
                <a:gd name="connsiteX26" fmla="*/ 2343150 w 2565400"/>
                <a:gd name="connsiteY26" fmla="*/ 2362200 h 3040240"/>
                <a:gd name="connsiteX27" fmla="*/ 2438400 w 2565400"/>
                <a:gd name="connsiteY27" fmla="*/ 2552700 h 3040240"/>
                <a:gd name="connsiteX28" fmla="*/ 2565400 w 2565400"/>
                <a:gd name="connsiteY28" fmla="*/ 2686050 h 3040240"/>
                <a:gd name="connsiteX29" fmla="*/ 2565400 w 2565400"/>
                <a:gd name="connsiteY29" fmla="*/ 3022600 h 3040240"/>
                <a:gd name="connsiteX30" fmla="*/ 0 w 2565400"/>
                <a:gd name="connsiteY30" fmla="*/ 3040240 h 3040240"/>
                <a:gd name="connsiteX0" fmla="*/ 0 w 2569794"/>
                <a:gd name="connsiteY0" fmla="*/ 3040240 h 3040240"/>
                <a:gd name="connsiteX1" fmla="*/ 63500 w 2569794"/>
                <a:gd name="connsiteY1" fmla="*/ 2984500 h 3040240"/>
                <a:gd name="connsiteX2" fmla="*/ 146050 w 2569794"/>
                <a:gd name="connsiteY2" fmla="*/ 2774950 h 3040240"/>
                <a:gd name="connsiteX3" fmla="*/ 203200 w 2569794"/>
                <a:gd name="connsiteY3" fmla="*/ 2393950 h 3040240"/>
                <a:gd name="connsiteX4" fmla="*/ 317500 w 2569794"/>
                <a:gd name="connsiteY4" fmla="*/ 1708150 h 3040240"/>
                <a:gd name="connsiteX5" fmla="*/ 381000 w 2569794"/>
                <a:gd name="connsiteY5" fmla="*/ 1593850 h 3040240"/>
                <a:gd name="connsiteX6" fmla="*/ 444500 w 2569794"/>
                <a:gd name="connsiteY6" fmla="*/ 1562100 h 3040240"/>
                <a:gd name="connsiteX7" fmla="*/ 508000 w 2569794"/>
                <a:gd name="connsiteY7" fmla="*/ 1587500 h 3040240"/>
                <a:gd name="connsiteX8" fmla="*/ 558800 w 2569794"/>
                <a:gd name="connsiteY8" fmla="*/ 1670050 h 3040240"/>
                <a:gd name="connsiteX9" fmla="*/ 673100 w 2569794"/>
                <a:gd name="connsiteY9" fmla="*/ 1714500 h 3040240"/>
                <a:gd name="connsiteX10" fmla="*/ 781050 w 2569794"/>
                <a:gd name="connsiteY10" fmla="*/ 1625600 h 3040240"/>
                <a:gd name="connsiteX11" fmla="*/ 882650 w 2569794"/>
                <a:gd name="connsiteY11" fmla="*/ 1543050 h 3040240"/>
                <a:gd name="connsiteX12" fmla="*/ 996950 w 2569794"/>
                <a:gd name="connsiteY12" fmla="*/ 1549400 h 3040240"/>
                <a:gd name="connsiteX13" fmla="*/ 1111250 w 2569794"/>
                <a:gd name="connsiteY13" fmla="*/ 1485900 h 3040240"/>
                <a:gd name="connsiteX14" fmla="*/ 1225550 w 2569794"/>
                <a:gd name="connsiteY14" fmla="*/ 1435100 h 3040240"/>
                <a:gd name="connsiteX15" fmla="*/ 1352550 w 2569794"/>
                <a:gd name="connsiteY15" fmla="*/ 1320800 h 3040240"/>
                <a:gd name="connsiteX16" fmla="*/ 1498600 w 2569794"/>
                <a:gd name="connsiteY16" fmla="*/ 1060450 h 3040240"/>
                <a:gd name="connsiteX17" fmla="*/ 1600200 w 2569794"/>
                <a:gd name="connsiteY17" fmla="*/ 723900 h 3040240"/>
                <a:gd name="connsiteX18" fmla="*/ 1733550 w 2569794"/>
                <a:gd name="connsiteY18" fmla="*/ 107950 h 3040240"/>
                <a:gd name="connsiteX19" fmla="*/ 1771650 w 2569794"/>
                <a:gd name="connsiteY19" fmla="*/ 25400 h 3040240"/>
                <a:gd name="connsiteX20" fmla="*/ 1841500 w 2569794"/>
                <a:gd name="connsiteY20" fmla="*/ 0 h 3040240"/>
                <a:gd name="connsiteX21" fmla="*/ 1885950 w 2569794"/>
                <a:gd name="connsiteY21" fmla="*/ 88900 h 3040240"/>
                <a:gd name="connsiteX22" fmla="*/ 1981200 w 2569794"/>
                <a:gd name="connsiteY22" fmla="*/ 527050 h 3040240"/>
                <a:gd name="connsiteX23" fmla="*/ 2038350 w 2569794"/>
                <a:gd name="connsiteY23" fmla="*/ 876300 h 3040240"/>
                <a:gd name="connsiteX24" fmla="*/ 2120900 w 2569794"/>
                <a:gd name="connsiteY24" fmla="*/ 1625600 h 3040240"/>
                <a:gd name="connsiteX25" fmla="*/ 2216150 w 2569794"/>
                <a:gd name="connsiteY25" fmla="*/ 2108200 h 3040240"/>
                <a:gd name="connsiteX26" fmla="*/ 2343150 w 2569794"/>
                <a:gd name="connsiteY26" fmla="*/ 2362200 h 3040240"/>
                <a:gd name="connsiteX27" fmla="*/ 2438400 w 2569794"/>
                <a:gd name="connsiteY27" fmla="*/ 2552700 h 3040240"/>
                <a:gd name="connsiteX28" fmla="*/ 2565400 w 2569794"/>
                <a:gd name="connsiteY28" fmla="*/ 2686050 h 3040240"/>
                <a:gd name="connsiteX29" fmla="*/ 2569794 w 2569794"/>
                <a:gd name="connsiteY29" fmla="*/ 3037299 h 3040240"/>
                <a:gd name="connsiteX30" fmla="*/ 0 w 2569794"/>
                <a:gd name="connsiteY30" fmla="*/ 3040240 h 3040240"/>
                <a:gd name="connsiteX0" fmla="*/ 0 w 2570216"/>
                <a:gd name="connsiteY0" fmla="*/ 3040240 h 3040240"/>
                <a:gd name="connsiteX1" fmla="*/ 63500 w 2570216"/>
                <a:gd name="connsiteY1" fmla="*/ 2984500 h 3040240"/>
                <a:gd name="connsiteX2" fmla="*/ 146050 w 2570216"/>
                <a:gd name="connsiteY2" fmla="*/ 2774950 h 3040240"/>
                <a:gd name="connsiteX3" fmla="*/ 203200 w 2570216"/>
                <a:gd name="connsiteY3" fmla="*/ 2393950 h 3040240"/>
                <a:gd name="connsiteX4" fmla="*/ 317500 w 2570216"/>
                <a:gd name="connsiteY4" fmla="*/ 1708150 h 3040240"/>
                <a:gd name="connsiteX5" fmla="*/ 381000 w 2570216"/>
                <a:gd name="connsiteY5" fmla="*/ 1593850 h 3040240"/>
                <a:gd name="connsiteX6" fmla="*/ 444500 w 2570216"/>
                <a:gd name="connsiteY6" fmla="*/ 1562100 h 3040240"/>
                <a:gd name="connsiteX7" fmla="*/ 508000 w 2570216"/>
                <a:gd name="connsiteY7" fmla="*/ 1587500 h 3040240"/>
                <a:gd name="connsiteX8" fmla="*/ 558800 w 2570216"/>
                <a:gd name="connsiteY8" fmla="*/ 1670050 h 3040240"/>
                <a:gd name="connsiteX9" fmla="*/ 673100 w 2570216"/>
                <a:gd name="connsiteY9" fmla="*/ 1714500 h 3040240"/>
                <a:gd name="connsiteX10" fmla="*/ 781050 w 2570216"/>
                <a:gd name="connsiteY10" fmla="*/ 1625600 h 3040240"/>
                <a:gd name="connsiteX11" fmla="*/ 882650 w 2570216"/>
                <a:gd name="connsiteY11" fmla="*/ 1543050 h 3040240"/>
                <a:gd name="connsiteX12" fmla="*/ 996950 w 2570216"/>
                <a:gd name="connsiteY12" fmla="*/ 1549400 h 3040240"/>
                <a:gd name="connsiteX13" fmla="*/ 1111250 w 2570216"/>
                <a:gd name="connsiteY13" fmla="*/ 1485900 h 3040240"/>
                <a:gd name="connsiteX14" fmla="*/ 1225550 w 2570216"/>
                <a:gd name="connsiteY14" fmla="*/ 1435100 h 3040240"/>
                <a:gd name="connsiteX15" fmla="*/ 1352550 w 2570216"/>
                <a:gd name="connsiteY15" fmla="*/ 1320800 h 3040240"/>
                <a:gd name="connsiteX16" fmla="*/ 1498600 w 2570216"/>
                <a:gd name="connsiteY16" fmla="*/ 1060450 h 3040240"/>
                <a:gd name="connsiteX17" fmla="*/ 1600200 w 2570216"/>
                <a:gd name="connsiteY17" fmla="*/ 723900 h 3040240"/>
                <a:gd name="connsiteX18" fmla="*/ 1733550 w 2570216"/>
                <a:gd name="connsiteY18" fmla="*/ 107950 h 3040240"/>
                <a:gd name="connsiteX19" fmla="*/ 1771650 w 2570216"/>
                <a:gd name="connsiteY19" fmla="*/ 25400 h 3040240"/>
                <a:gd name="connsiteX20" fmla="*/ 1841500 w 2570216"/>
                <a:gd name="connsiteY20" fmla="*/ 0 h 3040240"/>
                <a:gd name="connsiteX21" fmla="*/ 1885950 w 2570216"/>
                <a:gd name="connsiteY21" fmla="*/ 88900 h 3040240"/>
                <a:gd name="connsiteX22" fmla="*/ 1981200 w 2570216"/>
                <a:gd name="connsiteY22" fmla="*/ 527050 h 3040240"/>
                <a:gd name="connsiteX23" fmla="*/ 2038350 w 2570216"/>
                <a:gd name="connsiteY23" fmla="*/ 876300 h 3040240"/>
                <a:gd name="connsiteX24" fmla="*/ 2120900 w 2570216"/>
                <a:gd name="connsiteY24" fmla="*/ 1625600 h 3040240"/>
                <a:gd name="connsiteX25" fmla="*/ 2216150 w 2570216"/>
                <a:gd name="connsiteY25" fmla="*/ 2108200 h 3040240"/>
                <a:gd name="connsiteX26" fmla="*/ 2343150 w 2570216"/>
                <a:gd name="connsiteY26" fmla="*/ 2362200 h 3040240"/>
                <a:gd name="connsiteX27" fmla="*/ 2438400 w 2570216"/>
                <a:gd name="connsiteY27" fmla="*/ 2552700 h 3040240"/>
                <a:gd name="connsiteX28" fmla="*/ 2569794 w 2570216"/>
                <a:gd name="connsiteY28" fmla="*/ 2683109 h 3040240"/>
                <a:gd name="connsiteX29" fmla="*/ 2569794 w 2570216"/>
                <a:gd name="connsiteY29" fmla="*/ 3037299 h 3040240"/>
                <a:gd name="connsiteX30" fmla="*/ 0 w 2570216"/>
                <a:gd name="connsiteY30" fmla="*/ 3040240 h 3040240"/>
                <a:gd name="connsiteX0" fmla="*/ 0 w 2570216"/>
                <a:gd name="connsiteY0" fmla="*/ 3040240 h 3040240"/>
                <a:gd name="connsiteX1" fmla="*/ 63500 w 2570216"/>
                <a:gd name="connsiteY1" fmla="*/ 2984500 h 3040240"/>
                <a:gd name="connsiteX2" fmla="*/ 146050 w 2570216"/>
                <a:gd name="connsiteY2" fmla="*/ 2774950 h 3040240"/>
                <a:gd name="connsiteX3" fmla="*/ 203200 w 2570216"/>
                <a:gd name="connsiteY3" fmla="*/ 2393950 h 3040240"/>
                <a:gd name="connsiteX4" fmla="*/ 317500 w 2570216"/>
                <a:gd name="connsiteY4" fmla="*/ 1708150 h 3040240"/>
                <a:gd name="connsiteX5" fmla="*/ 381000 w 2570216"/>
                <a:gd name="connsiteY5" fmla="*/ 1593850 h 3040240"/>
                <a:gd name="connsiteX6" fmla="*/ 444500 w 2570216"/>
                <a:gd name="connsiteY6" fmla="*/ 1562100 h 3040240"/>
                <a:gd name="connsiteX7" fmla="*/ 508000 w 2570216"/>
                <a:gd name="connsiteY7" fmla="*/ 1587500 h 3040240"/>
                <a:gd name="connsiteX8" fmla="*/ 558800 w 2570216"/>
                <a:gd name="connsiteY8" fmla="*/ 1670050 h 3040240"/>
                <a:gd name="connsiteX9" fmla="*/ 673100 w 2570216"/>
                <a:gd name="connsiteY9" fmla="*/ 1714500 h 3040240"/>
                <a:gd name="connsiteX10" fmla="*/ 781050 w 2570216"/>
                <a:gd name="connsiteY10" fmla="*/ 1625600 h 3040240"/>
                <a:gd name="connsiteX11" fmla="*/ 882650 w 2570216"/>
                <a:gd name="connsiteY11" fmla="*/ 1543050 h 3040240"/>
                <a:gd name="connsiteX12" fmla="*/ 996950 w 2570216"/>
                <a:gd name="connsiteY12" fmla="*/ 1549400 h 3040240"/>
                <a:gd name="connsiteX13" fmla="*/ 1111250 w 2570216"/>
                <a:gd name="connsiteY13" fmla="*/ 1485900 h 3040240"/>
                <a:gd name="connsiteX14" fmla="*/ 1225550 w 2570216"/>
                <a:gd name="connsiteY14" fmla="*/ 1435100 h 3040240"/>
                <a:gd name="connsiteX15" fmla="*/ 1365731 w 2570216"/>
                <a:gd name="connsiteY15" fmla="*/ 1197327 h 3040240"/>
                <a:gd name="connsiteX16" fmla="*/ 1498600 w 2570216"/>
                <a:gd name="connsiteY16" fmla="*/ 1060450 h 3040240"/>
                <a:gd name="connsiteX17" fmla="*/ 1600200 w 2570216"/>
                <a:gd name="connsiteY17" fmla="*/ 723900 h 3040240"/>
                <a:gd name="connsiteX18" fmla="*/ 1733550 w 2570216"/>
                <a:gd name="connsiteY18" fmla="*/ 107950 h 3040240"/>
                <a:gd name="connsiteX19" fmla="*/ 1771650 w 2570216"/>
                <a:gd name="connsiteY19" fmla="*/ 25400 h 3040240"/>
                <a:gd name="connsiteX20" fmla="*/ 1841500 w 2570216"/>
                <a:gd name="connsiteY20" fmla="*/ 0 h 3040240"/>
                <a:gd name="connsiteX21" fmla="*/ 1885950 w 2570216"/>
                <a:gd name="connsiteY21" fmla="*/ 88900 h 3040240"/>
                <a:gd name="connsiteX22" fmla="*/ 1981200 w 2570216"/>
                <a:gd name="connsiteY22" fmla="*/ 527050 h 3040240"/>
                <a:gd name="connsiteX23" fmla="*/ 2038350 w 2570216"/>
                <a:gd name="connsiteY23" fmla="*/ 876300 h 3040240"/>
                <a:gd name="connsiteX24" fmla="*/ 2120900 w 2570216"/>
                <a:gd name="connsiteY24" fmla="*/ 1625600 h 3040240"/>
                <a:gd name="connsiteX25" fmla="*/ 2216150 w 2570216"/>
                <a:gd name="connsiteY25" fmla="*/ 2108200 h 3040240"/>
                <a:gd name="connsiteX26" fmla="*/ 2343150 w 2570216"/>
                <a:gd name="connsiteY26" fmla="*/ 2362200 h 3040240"/>
                <a:gd name="connsiteX27" fmla="*/ 2438400 w 2570216"/>
                <a:gd name="connsiteY27" fmla="*/ 2552700 h 3040240"/>
                <a:gd name="connsiteX28" fmla="*/ 2569794 w 2570216"/>
                <a:gd name="connsiteY28" fmla="*/ 2683109 h 3040240"/>
                <a:gd name="connsiteX29" fmla="*/ 2569794 w 2570216"/>
                <a:gd name="connsiteY29" fmla="*/ 3037299 h 3040240"/>
                <a:gd name="connsiteX30" fmla="*/ 0 w 2570216"/>
                <a:gd name="connsiteY30" fmla="*/ 3040240 h 3040240"/>
                <a:gd name="connsiteX0" fmla="*/ 0 w 2570216"/>
                <a:gd name="connsiteY0" fmla="*/ 3040240 h 3040240"/>
                <a:gd name="connsiteX1" fmla="*/ 63500 w 2570216"/>
                <a:gd name="connsiteY1" fmla="*/ 2984500 h 3040240"/>
                <a:gd name="connsiteX2" fmla="*/ 146050 w 2570216"/>
                <a:gd name="connsiteY2" fmla="*/ 2774950 h 3040240"/>
                <a:gd name="connsiteX3" fmla="*/ 203200 w 2570216"/>
                <a:gd name="connsiteY3" fmla="*/ 2393950 h 3040240"/>
                <a:gd name="connsiteX4" fmla="*/ 317500 w 2570216"/>
                <a:gd name="connsiteY4" fmla="*/ 1708150 h 3040240"/>
                <a:gd name="connsiteX5" fmla="*/ 381000 w 2570216"/>
                <a:gd name="connsiteY5" fmla="*/ 1593850 h 3040240"/>
                <a:gd name="connsiteX6" fmla="*/ 444500 w 2570216"/>
                <a:gd name="connsiteY6" fmla="*/ 1562100 h 3040240"/>
                <a:gd name="connsiteX7" fmla="*/ 508000 w 2570216"/>
                <a:gd name="connsiteY7" fmla="*/ 1587500 h 3040240"/>
                <a:gd name="connsiteX8" fmla="*/ 558800 w 2570216"/>
                <a:gd name="connsiteY8" fmla="*/ 1670050 h 3040240"/>
                <a:gd name="connsiteX9" fmla="*/ 673100 w 2570216"/>
                <a:gd name="connsiteY9" fmla="*/ 1714500 h 3040240"/>
                <a:gd name="connsiteX10" fmla="*/ 781050 w 2570216"/>
                <a:gd name="connsiteY10" fmla="*/ 1625600 h 3040240"/>
                <a:gd name="connsiteX11" fmla="*/ 882650 w 2570216"/>
                <a:gd name="connsiteY11" fmla="*/ 1543050 h 3040240"/>
                <a:gd name="connsiteX12" fmla="*/ 996950 w 2570216"/>
                <a:gd name="connsiteY12" fmla="*/ 1549400 h 3040240"/>
                <a:gd name="connsiteX13" fmla="*/ 1111250 w 2570216"/>
                <a:gd name="connsiteY13" fmla="*/ 1485900 h 3040240"/>
                <a:gd name="connsiteX14" fmla="*/ 1225550 w 2570216"/>
                <a:gd name="connsiteY14" fmla="*/ 1435100 h 3040240"/>
                <a:gd name="connsiteX15" fmla="*/ 1365731 w 2570216"/>
                <a:gd name="connsiteY15" fmla="*/ 1197327 h 3040240"/>
                <a:gd name="connsiteX16" fmla="*/ 1450268 w 2570216"/>
                <a:gd name="connsiteY16" fmla="*/ 784105 h 3040240"/>
                <a:gd name="connsiteX17" fmla="*/ 1600200 w 2570216"/>
                <a:gd name="connsiteY17" fmla="*/ 723900 h 3040240"/>
                <a:gd name="connsiteX18" fmla="*/ 1733550 w 2570216"/>
                <a:gd name="connsiteY18" fmla="*/ 107950 h 3040240"/>
                <a:gd name="connsiteX19" fmla="*/ 1771650 w 2570216"/>
                <a:gd name="connsiteY19" fmla="*/ 25400 h 3040240"/>
                <a:gd name="connsiteX20" fmla="*/ 1841500 w 2570216"/>
                <a:gd name="connsiteY20" fmla="*/ 0 h 3040240"/>
                <a:gd name="connsiteX21" fmla="*/ 1885950 w 2570216"/>
                <a:gd name="connsiteY21" fmla="*/ 88900 h 3040240"/>
                <a:gd name="connsiteX22" fmla="*/ 1981200 w 2570216"/>
                <a:gd name="connsiteY22" fmla="*/ 527050 h 3040240"/>
                <a:gd name="connsiteX23" fmla="*/ 2038350 w 2570216"/>
                <a:gd name="connsiteY23" fmla="*/ 876300 h 3040240"/>
                <a:gd name="connsiteX24" fmla="*/ 2120900 w 2570216"/>
                <a:gd name="connsiteY24" fmla="*/ 1625600 h 3040240"/>
                <a:gd name="connsiteX25" fmla="*/ 2216150 w 2570216"/>
                <a:gd name="connsiteY25" fmla="*/ 2108200 h 3040240"/>
                <a:gd name="connsiteX26" fmla="*/ 2343150 w 2570216"/>
                <a:gd name="connsiteY26" fmla="*/ 2362200 h 3040240"/>
                <a:gd name="connsiteX27" fmla="*/ 2438400 w 2570216"/>
                <a:gd name="connsiteY27" fmla="*/ 2552700 h 3040240"/>
                <a:gd name="connsiteX28" fmla="*/ 2569794 w 2570216"/>
                <a:gd name="connsiteY28" fmla="*/ 2683109 h 3040240"/>
                <a:gd name="connsiteX29" fmla="*/ 2569794 w 2570216"/>
                <a:gd name="connsiteY29" fmla="*/ 3037299 h 3040240"/>
                <a:gd name="connsiteX30" fmla="*/ 0 w 2570216"/>
                <a:gd name="connsiteY30" fmla="*/ 3040240 h 3040240"/>
                <a:gd name="connsiteX0" fmla="*/ 0 w 2570216"/>
                <a:gd name="connsiteY0" fmla="*/ 3040240 h 3040240"/>
                <a:gd name="connsiteX1" fmla="*/ 63500 w 2570216"/>
                <a:gd name="connsiteY1" fmla="*/ 2984500 h 3040240"/>
                <a:gd name="connsiteX2" fmla="*/ 146050 w 2570216"/>
                <a:gd name="connsiteY2" fmla="*/ 2774950 h 3040240"/>
                <a:gd name="connsiteX3" fmla="*/ 203200 w 2570216"/>
                <a:gd name="connsiteY3" fmla="*/ 2393950 h 3040240"/>
                <a:gd name="connsiteX4" fmla="*/ 317500 w 2570216"/>
                <a:gd name="connsiteY4" fmla="*/ 1708150 h 3040240"/>
                <a:gd name="connsiteX5" fmla="*/ 381000 w 2570216"/>
                <a:gd name="connsiteY5" fmla="*/ 1593850 h 3040240"/>
                <a:gd name="connsiteX6" fmla="*/ 444500 w 2570216"/>
                <a:gd name="connsiteY6" fmla="*/ 1562100 h 3040240"/>
                <a:gd name="connsiteX7" fmla="*/ 508000 w 2570216"/>
                <a:gd name="connsiteY7" fmla="*/ 1587500 h 3040240"/>
                <a:gd name="connsiteX8" fmla="*/ 558800 w 2570216"/>
                <a:gd name="connsiteY8" fmla="*/ 1670050 h 3040240"/>
                <a:gd name="connsiteX9" fmla="*/ 673100 w 2570216"/>
                <a:gd name="connsiteY9" fmla="*/ 1714500 h 3040240"/>
                <a:gd name="connsiteX10" fmla="*/ 781050 w 2570216"/>
                <a:gd name="connsiteY10" fmla="*/ 1625600 h 3040240"/>
                <a:gd name="connsiteX11" fmla="*/ 882650 w 2570216"/>
                <a:gd name="connsiteY11" fmla="*/ 1543050 h 3040240"/>
                <a:gd name="connsiteX12" fmla="*/ 996950 w 2570216"/>
                <a:gd name="connsiteY12" fmla="*/ 1549400 h 3040240"/>
                <a:gd name="connsiteX13" fmla="*/ 1111250 w 2570216"/>
                <a:gd name="connsiteY13" fmla="*/ 1485900 h 3040240"/>
                <a:gd name="connsiteX14" fmla="*/ 1225550 w 2570216"/>
                <a:gd name="connsiteY14" fmla="*/ 1435100 h 3040240"/>
                <a:gd name="connsiteX15" fmla="*/ 1365731 w 2570216"/>
                <a:gd name="connsiteY15" fmla="*/ 1197327 h 3040240"/>
                <a:gd name="connsiteX16" fmla="*/ 1450268 w 2570216"/>
                <a:gd name="connsiteY16" fmla="*/ 784105 h 3040240"/>
                <a:gd name="connsiteX17" fmla="*/ 1573837 w 2570216"/>
                <a:gd name="connsiteY17" fmla="*/ 271163 h 3040240"/>
                <a:gd name="connsiteX18" fmla="*/ 1733550 w 2570216"/>
                <a:gd name="connsiteY18" fmla="*/ 107950 h 3040240"/>
                <a:gd name="connsiteX19" fmla="*/ 1771650 w 2570216"/>
                <a:gd name="connsiteY19" fmla="*/ 25400 h 3040240"/>
                <a:gd name="connsiteX20" fmla="*/ 1841500 w 2570216"/>
                <a:gd name="connsiteY20" fmla="*/ 0 h 3040240"/>
                <a:gd name="connsiteX21" fmla="*/ 1885950 w 2570216"/>
                <a:gd name="connsiteY21" fmla="*/ 88900 h 3040240"/>
                <a:gd name="connsiteX22" fmla="*/ 1981200 w 2570216"/>
                <a:gd name="connsiteY22" fmla="*/ 527050 h 3040240"/>
                <a:gd name="connsiteX23" fmla="*/ 2038350 w 2570216"/>
                <a:gd name="connsiteY23" fmla="*/ 876300 h 3040240"/>
                <a:gd name="connsiteX24" fmla="*/ 2120900 w 2570216"/>
                <a:gd name="connsiteY24" fmla="*/ 1625600 h 3040240"/>
                <a:gd name="connsiteX25" fmla="*/ 2216150 w 2570216"/>
                <a:gd name="connsiteY25" fmla="*/ 2108200 h 3040240"/>
                <a:gd name="connsiteX26" fmla="*/ 2343150 w 2570216"/>
                <a:gd name="connsiteY26" fmla="*/ 2362200 h 3040240"/>
                <a:gd name="connsiteX27" fmla="*/ 2438400 w 2570216"/>
                <a:gd name="connsiteY27" fmla="*/ 2552700 h 3040240"/>
                <a:gd name="connsiteX28" fmla="*/ 2569794 w 2570216"/>
                <a:gd name="connsiteY28" fmla="*/ 2683109 h 3040240"/>
                <a:gd name="connsiteX29" fmla="*/ 2569794 w 2570216"/>
                <a:gd name="connsiteY29" fmla="*/ 3037299 h 3040240"/>
                <a:gd name="connsiteX30" fmla="*/ 0 w 2570216"/>
                <a:gd name="connsiteY30" fmla="*/ 3040240 h 3040240"/>
                <a:gd name="connsiteX0" fmla="*/ 0 w 2570216"/>
                <a:gd name="connsiteY0" fmla="*/ 3040240 h 3040240"/>
                <a:gd name="connsiteX1" fmla="*/ 63500 w 2570216"/>
                <a:gd name="connsiteY1" fmla="*/ 2984500 h 3040240"/>
                <a:gd name="connsiteX2" fmla="*/ 146050 w 2570216"/>
                <a:gd name="connsiteY2" fmla="*/ 2774950 h 3040240"/>
                <a:gd name="connsiteX3" fmla="*/ 203200 w 2570216"/>
                <a:gd name="connsiteY3" fmla="*/ 2393950 h 3040240"/>
                <a:gd name="connsiteX4" fmla="*/ 317500 w 2570216"/>
                <a:gd name="connsiteY4" fmla="*/ 1708150 h 3040240"/>
                <a:gd name="connsiteX5" fmla="*/ 381000 w 2570216"/>
                <a:gd name="connsiteY5" fmla="*/ 1593850 h 3040240"/>
                <a:gd name="connsiteX6" fmla="*/ 444500 w 2570216"/>
                <a:gd name="connsiteY6" fmla="*/ 1562100 h 3040240"/>
                <a:gd name="connsiteX7" fmla="*/ 508000 w 2570216"/>
                <a:gd name="connsiteY7" fmla="*/ 1587500 h 3040240"/>
                <a:gd name="connsiteX8" fmla="*/ 558800 w 2570216"/>
                <a:gd name="connsiteY8" fmla="*/ 1670050 h 3040240"/>
                <a:gd name="connsiteX9" fmla="*/ 673100 w 2570216"/>
                <a:gd name="connsiteY9" fmla="*/ 1714500 h 3040240"/>
                <a:gd name="connsiteX10" fmla="*/ 781050 w 2570216"/>
                <a:gd name="connsiteY10" fmla="*/ 1625600 h 3040240"/>
                <a:gd name="connsiteX11" fmla="*/ 882650 w 2570216"/>
                <a:gd name="connsiteY11" fmla="*/ 1543050 h 3040240"/>
                <a:gd name="connsiteX12" fmla="*/ 996950 w 2570216"/>
                <a:gd name="connsiteY12" fmla="*/ 1549400 h 3040240"/>
                <a:gd name="connsiteX13" fmla="*/ 1111250 w 2570216"/>
                <a:gd name="connsiteY13" fmla="*/ 1485900 h 3040240"/>
                <a:gd name="connsiteX14" fmla="*/ 1225550 w 2570216"/>
                <a:gd name="connsiteY14" fmla="*/ 1435100 h 3040240"/>
                <a:gd name="connsiteX15" fmla="*/ 1365731 w 2570216"/>
                <a:gd name="connsiteY15" fmla="*/ 1197327 h 3040240"/>
                <a:gd name="connsiteX16" fmla="*/ 1450268 w 2570216"/>
                <a:gd name="connsiteY16" fmla="*/ 784105 h 3040240"/>
                <a:gd name="connsiteX17" fmla="*/ 1573837 w 2570216"/>
                <a:gd name="connsiteY17" fmla="*/ 271163 h 3040240"/>
                <a:gd name="connsiteX18" fmla="*/ 1645674 w 2570216"/>
                <a:gd name="connsiteY18" fmla="*/ 55033 h 3040240"/>
                <a:gd name="connsiteX19" fmla="*/ 1771650 w 2570216"/>
                <a:gd name="connsiteY19" fmla="*/ 25400 h 3040240"/>
                <a:gd name="connsiteX20" fmla="*/ 1841500 w 2570216"/>
                <a:gd name="connsiteY20" fmla="*/ 0 h 3040240"/>
                <a:gd name="connsiteX21" fmla="*/ 1885950 w 2570216"/>
                <a:gd name="connsiteY21" fmla="*/ 88900 h 3040240"/>
                <a:gd name="connsiteX22" fmla="*/ 1981200 w 2570216"/>
                <a:gd name="connsiteY22" fmla="*/ 527050 h 3040240"/>
                <a:gd name="connsiteX23" fmla="*/ 2038350 w 2570216"/>
                <a:gd name="connsiteY23" fmla="*/ 876300 h 3040240"/>
                <a:gd name="connsiteX24" fmla="*/ 2120900 w 2570216"/>
                <a:gd name="connsiteY24" fmla="*/ 1625600 h 3040240"/>
                <a:gd name="connsiteX25" fmla="*/ 2216150 w 2570216"/>
                <a:gd name="connsiteY25" fmla="*/ 2108200 h 3040240"/>
                <a:gd name="connsiteX26" fmla="*/ 2343150 w 2570216"/>
                <a:gd name="connsiteY26" fmla="*/ 2362200 h 3040240"/>
                <a:gd name="connsiteX27" fmla="*/ 2438400 w 2570216"/>
                <a:gd name="connsiteY27" fmla="*/ 2552700 h 3040240"/>
                <a:gd name="connsiteX28" fmla="*/ 2569794 w 2570216"/>
                <a:gd name="connsiteY28" fmla="*/ 2683109 h 3040240"/>
                <a:gd name="connsiteX29" fmla="*/ 2569794 w 2570216"/>
                <a:gd name="connsiteY29" fmla="*/ 3037299 h 3040240"/>
                <a:gd name="connsiteX30" fmla="*/ 0 w 2570216"/>
                <a:gd name="connsiteY30" fmla="*/ 3040240 h 3040240"/>
                <a:gd name="connsiteX0" fmla="*/ 0 w 2570216"/>
                <a:gd name="connsiteY0" fmla="*/ 3040240 h 3040240"/>
                <a:gd name="connsiteX1" fmla="*/ 63500 w 2570216"/>
                <a:gd name="connsiteY1" fmla="*/ 2984500 h 3040240"/>
                <a:gd name="connsiteX2" fmla="*/ 146050 w 2570216"/>
                <a:gd name="connsiteY2" fmla="*/ 2774950 h 3040240"/>
                <a:gd name="connsiteX3" fmla="*/ 203200 w 2570216"/>
                <a:gd name="connsiteY3" fmla="*/ 2393950 h 3040240"/>
                <a:gd name="connsiteX4" fmla="*/ 317500 w 2570216"/>
                <a:gd name="connsiteY4" fmla="*/ 1708150 h 3040240"/>
                <a:gd name="connsiteX5" fmla="*/ 381000 w 2570216"/>
                <a:gd name="connsiteY5" fmla="*/ 1593850 h 3040240"/>
                <a:gd name="connsiteX6" fmla="*/ 444500 w 2570216"/>
                <a:gd name="connsiteY6" fmla="*/ 1562100 h 3040240"/>
                <a:gd name="connsiteX7" fmla="*/ 508000 w 2570216"/>
                <a:gd name="connsiteY7" fmla="*/ 1587500 h 3040240"/>
                <a:gd name="connsiteX8" fmla="*/ 558800 w 2570216"/>
                <a:gd name="connsiteY8" fmla="*/ 1670050 h 3040240"/>
                <a:gd name="connsiteX9" fmla="*/ 673100 w 2570216"/>
                <a:gd name="connsiteY9" fmla="*/ 1714500 h 3040240"/>
                <a:gd name="connsiteX10" fmla="*/ 781050 w 2570216"/>
                <a:gd name="connsiteY10" fmla="*/ 1625600 h 3040240"/>
                <a:gd name="connsiteX11" fmla="*/ 882650 w 2570216"/>
                <a:gd name="connsiteY11" fmla="*/ 1543050 h 3040240"/>
                <a:gd name="connsiteX12" fmla="*/ 996950 w 2570216"/>
                <a:gd name="connsiteY12" fmla="*/ 1549400 h 3040240"/>
                <a:gd name="connsiteX13" fmla="*/ 1111250 w 2570216"/>
                <a:gd name="connsiteY13" fmla="*/ 1485900 h 3040240"/>
                <a:gd name="connsiteX14" fmla="*/ 1225550 w 2570216"/>
                <a:gd name="connsiteY14" fmla="*/ 1435100 h 3040240"/>
                <a:gd name="connsiteX15" fmla="*/ 1365731 w 2570216"/>
                <a:gd name="connsiteY15" fmla="*/ 1197327 h 3040240"/>
                <a:gd name="connsiteX16" fmla="*/ 1450268 w 2570216"/>
                <a:gd name="connsiteY16" fmla="*/ 784105 h 3040240"/>
                <a:gd name="connsiteX17" fmla="*/ 1573837 w 2570216"/>
                <a:gd name="connsiteY17" fmla="*/ 271163 h 3040240"/>
                <a:gd name="connsiteX18" fmla="*/ 1645674 w 2570216"/>
                <a:gd name="connsiteY18" fmla="*/ 55033 h 3040240"/>
                <a:gd name="connsiteX19" fmla="*/ 1736500 w 2570216"/>
                <a:gd name="connsiteY19" fmla="*/ 78317 h 3040240"/>
                <a:gd name="connsiteX20" fmla="*/ 1841500 w 2570216"/>
                <a:gd name="connsiteY20" fmla="*/ 0 h 3040240"/>
                <a:gd name="connsiteX21" fmla="*/ 1885950 w 2570216"/>
                <a:gd name="connsiteY21" fmla="*/ 88900 h 3040240"/>
                <a:gd name="connsiteX22" fmla="*/ 1981200 w 2570216"/>
                <a:gd name="connsiteY22" fmla="*/ 527050 h 3040240"/>
                <a:gd name="connsiteX23" fmla="*/ 2038350 w 2570216"/>
                <a:gd name="connsiteY23" fmla="*/ 876300 h 3040240"/>
                <a:gd name="connsiteX24" fmla="*/ 2120900 w 2570216"/>
                <a:gd name="connsiteY24" fmla="*/ 1625600 h 3040240"/>
                <a:gd name="connsiteX25" fmla="*/ 2216150 w 2570216"/>
                <a:gd name="connsiteY25" fmla="*/ 2108200 h 3040240"/>
                <a:gd name="connsiteX26" fmla="*/ 2343150 w 2570216"/>
                <a:gd name="connsiteY26" fmla="*/ 2362200 h 3040240"/>
                <a:gd name="connsiteX27" fmla="*/ 2438400 w 2570216"/>
                <a:gd name="connsiteY27" fmla="*/ 2552700 h 3040240"/>
                <a:gd name="connsiteX28" fmla="*/ 2569794 w 2570216"/>
                <a:gd name="connsiteY28" fmla="*/ 2683109 h 3040240"/>
                <a:gd name="connsiteX29" fmla="*/ 2569794 w 2570216"/>
                <a:gd name="connsiteY29" fmla="*/ 3037299 h 3040240"/>
                <a:gd name="connsiteX30" fmla="*/ 0 w 2570216"/>
                <a:gd name="connsiteY30" fmla="*/ 3040240 h 3040240"/>
                <a:gd name="connsiteX0" fmla="*/ 0 w 2570216"/>
                <a:gd name="connsiteY0" fmla="*/ 2985207 h 2985207"/>
                <a:gd name="connsiteX1" fmla="*/ 63500 w 2570216"/>
                <a:gd name="connsiteY1" fmla="*/ 2929467 h 2985207"/>
                <a:gd name="connsiteX2" fmla="*/ 146050 w 2570216"/>
                <a:gd name="connsiteY2" fmla="*/ 2719917 h 2985207"/>
                <a:gd name="connsiteX3" fmla="*/ 203200 w 2570216"/>
                <a:gd name="connsiteY3" fmla="*/ 2338917 h 2985207"/>
                <a:gd name="connsiteX4" fmla="*/ 317500 w 2570216"/>
                <a:gd name="connsiteY4" fmla="*/ 1653117 h 2985207"/>
                <a:gd name="connsiteX5" fmla="*/ 381000 w 2570216"/>
                <a:gd name="connsiteY5" fmla="*/ 1538817 h 2985207"/>
                <a:gd name="connsiteX6" fmla="*/ 444500 w 2570216"/>
                <a:gd name="connsiteY6" fmla="*/ 1507067 h 2985207"/>
                <a:gd name="connsiteX7" fmla="*/ 508000 w 2570216"/>
                <a:gd name="connsiteY7" fmla="*/ 1532467 h 2985207"/>
                <a:gd name="connsiteX8" fmla="*/ 558800 w 2570216"/>
                <a:gd name="connsiteY8" fmla="*/ 1615017 h 2985207"/>
                <a:gd name="connsiteX9" fmla="*/ 673100 w 2570216"/>
                <a:gd name="connsiteY9" fmla="*/ 1659467 h 2985207"/>
                <a:gd name="connsiteX10" fmla="*/ 781050 w 2570216"/>
                <a:gd name="connsiteY10" fmla="*/ 1570567 h 2985207"/>
                <a:gd name="connsiteX11" fmla="*/ 882650 w 2570216"/>
                <a:gd name="connsiteY11" fmla="*/ 1488017 h 2985207"/>
                <a:gd name="connsiteX12" fmla="*/ 996950 w 2570216"/>
                <a:gd name="connsiteY12" fmla="*/ 1494367 h 2985207"/>
                <a:gd name="connsiteX13" fmla="*/ 1111250 w 2570216"/>
                <a:gd name="connsiteY13" fmla="*/ 1430867 h 2985207"/>
                <a:gd name="connsiteX14" fmla="*/ 1225550 w 2570216"/>
                <a:gd name="connsiteY14" fmla="*/ 1380067 h 2985207"/>
                <a:gd name="connsiteX15" fmla="*/ 1365731 w 2570216"/>
                <a:gd name="connsiteY15" fmla="*/ 1142294 h 2985207"/>
                <a:gd name="connsiteX16" fmla="*/ 1450268 w 2570216"/>
                <a:gd name="connsiteY16" fmla="*/ 729072 h 2985207"/>
                <a:gd name="connsiteX17" fmla="*/ 1573837 w 2570216"/>
                <a:gd name="connsiteY17" fmla="*/ 216130 h 2985207"/>
                <a:gd name="connsiteX18" fmla="*/ 1645674 w 2570216"/>
                <a:gd name="connsiteY18" fmla="*/ 0 h 2985207"/>
                <a:gd name="connsiteX19" fmla="*/ 1736500 w 2570216"/>
                <a:gd name="connsiteY19" fmla="*/ 23284 h 2985207"/>
                <a:gd name="connsiteX20" fmla="*/ 1819531 w 2570216"/>
                <a:gd name="connsiteY20" fmla="*/ 44923 h 2985207"/>
                <a:gd name="connsiteX21" fmla="*/ 1885950 w 2570216"/>
                <a:gd name="connsiteY21" fmla="*/ 33867 h 2985207"/>
                <a:gd name="connsiteX22" fmla="*/ 1981200 w 2570216"/>
                <a:gd name="connsiteY22" fmla="*/ 472017 h 2985207"/>
                <a:gd name="connsiteX23" fmla="*/ 2038350 w 2570216"/>
                <a:gd name="connsiteY23" fmla="*/ 821267 h 2985207"/>
                <a:gd name="connsiteX24" fmla="*/ 2120900 w 2570216"/>
                <a:gd name="connsiteY24" fmla="*/ 1570567 h 2985207"/>
                <a:gd name="connsiteX25" fmla="*/ 2216150 w 2570216"/>
                <a:gd name="connsiteY25" fmla="*/ 2053167 h 2985207"/>
                <a:gd name="connsiteX26" fmla="*/ 2343150 w 2570216"/>
                <a:gd name="connsiteY26" fmla="*/ 2307167 h 2985207"/>
                <a:gd name="connsiteX27" fmla="*/ 2438400 w 2570216"/>
                <a:gd name="connsiteY27" fmla="*/ 2497667 h 2985207"/>
                <a:gd name="connsiteX28" fmla="*/ 2569794 w 2570216"/>
                <a:gd name="connsiteY28" fmla="*/ 2628076 h 2985207"/>
                <a:gd name="connsiteX29" fmla="*/ 2569794 w 2570216"/>
                <a:gd name="connsiteY29" fmla="*/ 2982266 h 2985207"/>
                <a:gd name="connsiteX30" fmla="*/ 0 w 2570216"/>
                <a:gd name="connsiteY30" fmla="*/ 2985207 h 2985207"/>
                <a:gd name="connsiteX0" fmla="*/ 0 w 2570216"/>
                <a:gd name="connsiteY0" fmla="*/ 2985207 h 2985207"/>
                <a:gd name="connsiteX1" fmla="*/ 63500 w 2570216"/>
                <a:gd name="connsiteY1" fmla="*/ 2929467 h 2985207"/>
                <a:gd name="connsiteX2" fmla="*/ 146050 w 2570216"/>
                <a:gd name="connsiteY2" fmla="*/ 2719917 h 2985207"/>
                <a:gd name="connsiteX3" fmla="*/ 203200 w 2570216"/>
                <a:gd name="connsiteY3" fmla="*/ 2338917 h 2985207"/>
                <a:gd name="connsiteX4" fmla="*/ 317500 w 2570216"/>
                <a:gd name="connsiteY4" fmla="*/ 1653117 h 2985207"/>
                <a:gd name="connsiteX5" fmla="*/ 381000 w 2570216"/>
                <a:gd name="connsiteY5" fmla="*/ 1538817 h 2985207"/>
                <a:gd name="connsiteX6" fmla="*/ 444500 w 2570216"/>
                <a:gd name="connsiteY6" fmla="*/ 1507067 h 2985207"/>
                <a:gd name="connsiteX7" fmla="*/ 508000 w 2570216"/>
                <a:gd name="connsiteY7" fmla="*/ 1532467 h 2985207"/>
                <a:gd name="connsiteX8" fmla="*/ 558800 w 2570216"/>
                <a:gd name="connsiteY8" fmla="*/ 1615017 h 2985207"/>
                <a:gd name="connsiteX9" fmla="*/ 673100 w 2570216"/>
                <a:gd name="connsiteY9" fmla="*/ 1659467 h 2985207"/>
                <a:gd name="connsiteX10" fmla="*/ 781050 w 2570216"/>
                <a:gd name="connsiteY10" fmla="*/ 1570567 h 2985207"/>
                <a:gd name="connsiteX11" fmla="*/ 882650 w 2570216"/>
                <a:gd name="connsiteY11" fmla="*/ 1488017 h 2985207"/>
                <a:gd name="connsiteX12" fmla="*/ 996950 w 2570216"/>
                <a:gd name="connsiteY12" fmla="*/ 1494367 h 2985207"/>
                <a:gd name="connsiteX13" fmla="*/ 1111250 w 2570216"/>
                <a:gd name="connsiteY13" fmla="*/ 1430867 h 2985207"/>
                <a:gd name="connsiteX14" fmla="*/ 1225550 w 2570216"/>
                <a:gd name="connsiteY14" fmla="*/ 1380067 h 2985207"/>
                <a:gd name="connsiteX15" fmla="*/ 1365731 w 2570216"/>
                <a:gd name="connsiteY15" fmla="*/ 1142294 h 2985207"/>
                <a:gd name="connsiteX16" fmla="*/ 1450268 w 2570216"/>
                <a:gd name="connsiteY16" fmla="*/ 729072 h 2985207"/>
                <a:gd name="connsiteX17" fmla="*/ 1573837 w 2570216"/>
                <a:gd name="connsiteY17" fmla="*/ 216130 h 2985207"/>
                <a:gd name="connsiteX18" fmla="*/ 1645674 w 2570216"/>
                <a:gd name="connsiteY18" fmla="*/ 0 h 2985207"/>
                <a:gd name="connsiteX19" fmla="*/ 1736500 w 2570216"/>
                <a:gd name="connsiteY19" fmla="*/ 23284 h 2985207"/>
                <a:gd name="connsiteX20" fmla="*/ 1819531 w 2570216"/>
                <a:gd name="connsiteY20" fmla="*/ 44923 h 2985207"/>
                <a:gd name="connsiteX21" fmla="*/ 1899132 w 2570216"/>
                <a:gd name="connsiteY21" fmla="*/ 216138 h 2985207"/>
                <a:gd name="connsiteX22" fmla="*/ 1981200 w 2570216"/>
                <a:gd name="connsiteY22" fmla="*/ 472017 h 2985207"/>
                <a:gd name="connsiteX23" fmla="*/ 2038350 w 2570216"/>
                <a:gd name="connsiteY23" fmla="*/ 821267 h 2985207"/>
                <a:gd name="connsiteX24" fmla="*/ 2120900 w 2570216"/>
                <a:gd name="connsiteY24" fmla="*/ 1570567 h 2985207"/>
                <a:gd name="connsiteX25" fmla="*/ 2216150 w 2570216"/>
                <a:gd name="connsiteY25" fmla="*/ 2053167 h 2985207"/>
                <a:gd name="connsiteX26" fmla="*/ 2343150 w 2570216"/>
                <a:gd name="connsiteY26" fmla="*/ 2307167 h 2985207"/>
                <a:gd name="connsiteX27" fmla="*/ 2438400 w 2570216"/>
                <a:gd name="connsiteY27" fmla="*/ 2497667 h 2985207"/>
                <a:gd name="connsiteX28" fmla="*/ 2569794 w 2570216"/>
                <a:gd name="connsiteY28" fmla="*/ 2628076 h 2985207"/>
                <a:gd name="connsiteX29" fmla="*/ 2569794 w 2570216"/>
                <a:gd name="connsiteY29" fmla="*/ 2982266 h 2985207"/>
                <a:gd name="connsiteX30" fmla="*/ 0 w 2570216"/>
                <a:gd name="connsiteY30" fmla="*/ 2985207 h 2985207"/>
                <a:gd name="connsiteX0" fmla="*/ 0 w 2570216"/>
                <a:gd name="connsiteY0" fmla="*/ 2985207 h 2985207"/>
                <a:gd name="connsiteX1" fmla="*/ 63500 w 2570216"/>
                <a:gd name="connsiteY1" fmla="*/ 2929467 h 2985207"/>
                <a:gd name="connsiteX2" fmla="*/ 146050 w 2570216"/>
                <a:gd name="connsiteY2" fmla="*/ 2719917 h 2985207"/>
                <a:gd name="connsiteX3" fmla="*/ 203200 w 2570216"/>
                <a:gd name="connsiteY3" fmla="*/ 2338917 h 2985207"/>
                <a:gd name="connsiteX4" fmla="*/ 317500 w 2570216"/>
                <a:gd name="connsiteY4" fmla="*/ 1653117 h 2985207"/>
                <a:gd name="connsiteX5" fmla="*/ 381000 w 2570216"/>
                <a:gd name="connsiteY5" fmla="*/ 1538817 h 2985207"/>
                <a:gd name="connsiteX6" fmla="*/ 444500 w 2570216"/>
                <a:gd name="connsiteY6" fmla="*/ 1507067 h 2985207"/>
                <a:gd name="connsiteX7" fmla="*/ 508000 w 2570216"/>
                <a:gd name="connsiteY7" fmla="*/ 1532467 h 2985207"/>
                <a:gd name="connsiteX8" fmla="*/ 558800 w 2570216"/>
                <a:gd name="connsiteY8" fmla="*/ 1615017 h 2985207"/>
                <a:gd name="connsiteX9" fmla="*/ 673100 w 2570216"/>
                <a:gd name="connsiteY9" fmla="*/ 1659467 h 2985207"/>
                <a:gd name="connsiteX10" fmla="*/ 781050 w 2570216"/>
                <a:gd name="connsiteY10" fmla="*/ 1570567 h 2985207"/>
                <a:gd name="connsiteX11" fmla="*/ 882650 w 2570216"/>
                <a:gd name="connsiteY11" fmla="*/ 1488017 h 2985207"/>
                <a:gd name="connsiteX12" fmla="*/ 996950 w 2570216"/>
                <a:gd name="connsiteY12" fmla="*/ 1494367 h 2985207"/>
                <a:gd name="connsiteX13" fmla="*/ 1111250 w 2570216"/>
                <a:gd name="connsiteY13" fmla="*/ 1430867 h 2985207"/>
                <a:gd name="connsiteX14" fmla="*/ 1225550 w 2570216"/>
                <a:gd name="connsiteY14" fmla="*/ 1380067 h 2985207"/>
                <a:gd name="connsiteX15" fmla="*/ 1365731 w 2570216"/>
                <a:gd name="connsiteY15" fmla="*/ 1142294 h 2985207"/>
                <a:gd name="connsiteX16" fmla="*/ 1450268 w 2570216"/>
                <a:gd name="connsiteY16" fmla="*/ 729072 h 2985207"/>
                <a:gd name="connsiteX17" fmla="*/ 1573837 w 2570216"/>
                <a:gd name="connsiteY17" fmla="*/ 216130 h 2985207"/>
                <a:gd name="connsiteX18" fmla="*/ 1641281 w 2570216"/>
                <a:gd name="connsiteY18" fmla="*/ 0 h 2985207"/>
                <a:gd name="connsiteX19" fmla="*/ 1736500 w 2570216"/>
                <a:gd name="connsiteY19" fmla="*/ 23284 h 2985207"/>
                <a:gd name="connsiteX20" fmla="*/ 1819531 w 2570216"/>
                <a:gd name="connsiteY20" fmla="*/ 44923 h 2985207"/>
                <a:gd name="connsiteX21" fmla="*/ 1899132 w 2570216"/>
                <a:gd name="connsiteY21" fmla="*/ 216138 h 2985207"/>
                <a:gd name="connsiteX22" fmla="*/ 1981200 w 2570216"/>
                <a:gd name="connsiteY22" fmla="*/ 472017 h 2985207"/>
                <a:gd name="connsiteX23" fmla="*/ 2038350 w 2570216"/>
                <a:gd name="connsiteY23" fmla="*/ 821267 h 2985207"/>
                <a:gd name="connsiteX24" fmla="*/ 2120900 w 2570216"/>
                <a:gd name="connsiteY24" fmla="*/ 1570567 h 2985207"/>
                <a:gd name="connsiteX25" fmla="*/ 2216150 w 2570216"/>
                <a:gd name="connsiteY25" fmla="*/ 2053167 h 2985207"/>
                <a:gd name="connsiteX26" fmla="*/ 2343150 w 2570216"/>
                <a:gd name="connsiteY26" fmla="*/ 2307167 h 2985207"/>
                <a:gd name="connsiteX27" fmla="*/ 2438400 w 2570216"/>
                <a:gd name="connsiteY27" fmla="*/ 2497667 h 2985207"/>
                <a:gd name="connsiteX28" fmla="*/ 2569794 w 2570216"/>
                <a:gd name="connsiteY28" fmla="*/ 2628076 h 2985207"/>
                <a:gd name="connsiteX29" fmla="*/ 2569794 w 2570216"/>
                <a:gd name="connsiteY29" fmla="*/ 2982266 h 2985207"/>
                <a:gd name="connsiteX30" fmla="*/ 0 w 2570216"/>
                <a:gd name="connsiteY30" fmla="*/ 2985207 h 2985207"/>
                <a:gd name="connsiteX0" fmla="*/ 0 w 2570216"/>
                <a:gd name="connsiteY0" fmla="*/ 2985207 h 2985207"/>
                <a:gd name="connsiteX1" fmla="*/ 63500 w 2570216"/>
                <a:gd name="connsiteY1" fmla="*/ 2929467 h 2985207"/>
                <a:gd name="connsiteX2" fmla="*/ 146050 w 2570216"/>
                <a:gd name="connsiteY2" fmla="*/ 2719917 h 2985207"/>
                <a:gd name="connsiteX3" fmla="*/ 203200 w 2570216"/>
                <a:gd name="connsiteY3" fmla="*/ 2338917 h 2985207"/>
                <a:gd name="connsiteX4" fmla="*/ 317500 w 2570216"/>
                <a:gd name="connsiteY4" fmla="*/ 1653117 h 2985207"/>
                <a:gd name="connsiteX5" fmla="*/ 381000 w 2570216"/>
                <a:gd name="connsiteY5" fmla="*/ 1538817 h 2985207"/>
                <a:gd name="connsiteX6" fmla="*/ 444500 w 2570216"/>
                <a:gd name="connsiteY6" fmla="*/ 1507067 h 2985207"/>
                <a:gd name="connsiteX7" fmla="*/ 508000 w 2570216"/>
                <a:gd name="connsiteY7" fmla="*/ 1532467 h 2985207"/>
                <a:gd name="connsiteX8" fmla="*/ 558800 w 2570216"/>
                <a:gd name="connsiteY8" fmla="*/ 1615017 h 2985207"/>
                <a:gd name="connsiteX9" fmla="*/ 673100 w 2570216"/>
                <a:gd name="connsiteY9" fmla="*/ 1659467 h 2985207"/>
                <a:gd name="connsiteX10" fmla="*/ 781050 w 2570216"/>
                <a:gd name="connsiteY10" fmla="*/ 1570567 h 2985207"/>
                <a:gd name="connsiteX11" fmla="*/ 882650 w 2570216"/>
                <a:gd name="connsiteY11" fmla="*/ 1488017 h 2985207"/>
                <a:gd name="connsiteX12" fmla="*/ 996950 w 2570216"/>
                <a:gd name="connsiteY12" fmla="*/ 1494367 h 2985207"/>
                <a:gd name="connsiteX13" fmla="*/ 1111250 w 2570216"/>
                <a:gd name="connsiteY13" fmla="*/ 1430867 h 2985207"/>
                <a:gd name="connsiteX14" fmla="*/ 1225550 w 2570216"/>
                <a:gd name="connsiteY14" fmla="*/ 1380067 h 2985207"/>
                <a:gd name="connsiteX15" fmla="*/ 1365731 w 2570216"/>
                <a:gd name="connsiteY15" fmla="*/ 1142294 h 2985207"/>
                <a:gd name="connsiteX16" fmla="*/ 1450268 w 2570216"/>
                <a:gd name="connsiteY16" fmla="*/ 729072 h 2985207"/>
                <a:gd name="connsiteX17" fmla="*/ 1573837 w 2570216"/>
                <a:gd name="connsiteY17" fmla="*/ 216130 h 2985207"/>
                <a:gd name="connsiteX18" fmla="*/ 1641281 w 2570216"/>
                <a:gd name="connsiteY18" fmla="*/ 0 h 2985207"/>
                <a:gd name="connsiteX19" fmla="*/ 1736500 w 2570216"/>
                <a:gd name="connsiteY19" fmla="*/ 23284 h 2985207"/>
                <a:gd name="connsiteX20" fmla="*/ 1828319 w 2570216"/>
                <a:gd name="connsiteY20" fmla="*/ 80201 h 2985207"/>
                <a:gd name="connsiteX21" fmla="*/ 1899132 w 2570216"/>
                <a:gd name="connsiteY21" fmla="*/ 216138 h 2985207"/>
                <a:gd name="connsiteX22" fmla="*/ 1981200 w 2570216"/>
                <a:gd name="connsiteY22" fmla="*/ 472017 h 2985207"/>
                <a:gd name="connsiteX23" fmla="*/ 2038350 w 2570216"/>
                <a:gd name="connsiteY23" fmla="*/ 821267 h 2985207"/>
                <a:gd name="connsiteX24" fmla="*/ 2120900 w 2570216"/>
                <a:gd name="connsiteY24" fmla="*/ 1570567 h 2985207"/>
                <a:gd name="connsiteX25" fmla="*/ 2216150 w 2570216"/>
                <a:gd name="connsiteY25" fmla="*/ 2053167 h 2985207"/>
                <a:gd name="connsiteX26" fmla="*/ 2343150 w 2570216"/>
                <a:gd name="connsiteY26" fmla="*/ 2307167 h 2985207"/>
                <a:gd name="connsiteX27" fmla="*/ 2438400 w 2570216"/>
                <a:gd name="connsiteY27" fmla="*/ 2497667 h 2985207"/>
                <a:gd name="connsiteX28" fmla="*/ 2569794 w 2570216"/>
                <a:gd name="connsiteY28" fmla="*/ 2628076 h 2985207"/>
                <a:gd name="connsiteX29" fmla="*/ 2569794 w 2570216"/>
                <a:gd name="connsiteY29" fmla="*/ 2982266 h 2985207"/>
                <a:gd name="connsiteX30" fmla="*/ 0 w 2570216"/>
                <a:gd name="connsiteY30" fmla="*/ 2985207 h 2985207"/>
                <a:gd name="connsiteX0" fmla="*/ 0 w 2570216"/>
                <a:gd name="connsiteY0" fmla="*/ 2985207 h 2985207"/>
                <a:gd name="connsiteX1" fmla="*/ 63500 w 2570216"/>
                <a:gd name="connsiteY1" fmla="*/ 2929467 h 2985207"/>
                <a:gd name="connsiteX2" fmla="*/ 146050 w 2570216"/>
                <a:gd name="connsiteY2" fmla="*/ 2719917 h 2985207"/>
                <a:gd name="connsiteX3" fmla="*/ 203200 w 2570216"/>
                <a:gd name="connsiteY3" fmla="*/ 2338917 h 2985207"/>
                <a:gd name="connsiteX4" fmla="*/ 317500 w 2570216"/>
                <a:gd name="connsiteY4" fmla="*/ 1653117 h 2985207"/>
                <a:gd name="connsiteX5" fmla="*/ 381000 w 2570216"/>
                <a:gd name="connsiteY5" fmla="*/ 1538817 h 2985207"/>
                <a:gd name="connsiteX6" fmla="*/ 444500 w 2570216"/>
                <a:gd name="connsiteY6" fmla="*/ 1507067 h 2985207"/>
                <a:gd name="connsiteX7" fmla="*/ 508000 w 2570216"/>
                <a:gd name="connsiteY7" fmla="*/ 1532467 h 2985207"/>
                <a:gd name="connsiteX8" fmla="*/ 558800 w 2570216"/>
                <a:gd name="connsiteY8" fmla="*/ 1615017 h 2985207"/>
                <a:gd name="connsiteX9" fmla="*/ 673100 w 2570216"/>
                <a:gd name="connsiteY9" fmla="*/ 1659467 h 2985207"/>
                <a:gd name="connsiteX10" fmla="*/ 781050 w 2570216"/>
                <a:gd name="connsiteY10" fmla="*/ 1570567 h 2985207"/>
                <a:gd name="connsiteX11" fmla="*/ 882650 w 2570216"/>
                <a:gd name="connsiteY11" fmla="*/ 1488017 h 2985207"/>
                <a:gd name="connsiteX12" fmla="*/ 996950 w 2570216"/>
                <a:gd name="connsiteY12" fmla="*/ 1494367 h 2985207"/>
                <a:gd name="connsiteX13" fmla="*/ 1111250 w 2570216"/>
                <a:gd name="connsiteY13" fmla="*/ 1430867 h 2985207"/>
                <a:gd name="connsiteX14" fmla="*/ 1225550 w 2570216"/>
                <a:gd name="connsiteY14" fmla="*/ 1380067 h 2985207"/>
                <a:gd name="connsiteX15" fmla="*/ 1370125 w 2570216"/>
                <a:gd name="connsiteY15" fmla="*/ 1033519 h 2985207"/>
                <a:gd name="connsiteX16" fmla="*/ 1450268 w 2570216"/>
                <a:gd name="connsiteY16" fmla="*/ 729072 h 2985207"/>
                <a:gd name="connsiteX17" fmla="*/ 1573837 w 2570216"/>
                <a:gd name="connsiteY17" fmla="*/ 216130 h 2985207"/>
                <a:gd name="connsiteX18" fmla="*/ 1641281 w 2570216"/>
                <a:gd name="connsiteY18" fmla="*/ 0 h 2985207"/>
                <a:gd name="connsiteX19" fmla="*/ 1736500 w 2570216"/>
                <a:gd name="connsiteY19" fmla="*/ 23284 h 2985207"/>
                <a:gd name="connsiteX20" fmla="*/ 1828319 w 2570216"/>
                <a:gd name="connsiteY20" fmla="*/ 80201 h 2985207"/>
                <a:gd name="connsiteX21" fmla="*/ 1899132 w 2570216"/>
                <a:gd name="connsiteY21" fmla="*/ 216138 h 2985207"/>
                <a:gd name="connsiteX22" fmla="*/ 1981200 w 2570216"/>
                <a:gd name="connsiteY22" fmla="*/ 472017 h 2985207"/>
                <a:gd name="connsiteX23" fmla="*/ 2038350 w 2570216"/>
                <a:gd name="connsiteY23" fmla="*/ 821267 h 2985207"/>
                <a:gd name="connsiteX24" fmla="*/ 2120900 w 2570216"/>
                <a:gd name="connsiteY24" fmla="*/ 1570567 h 2985207"/>
                <a:gd name="connsiteX25" fmla="*/ 2216150 w 2570216"/>
                <a:gd name="connsiteY25" fmla="*/ 2053167 h 2985207"/>
                <a:gd name="connsiteX26" fmla="*/ 2343150 w 2570216"/>
                <a:gd name="connsiteY26" fmla="*/ 2307167 h 2985207"/>
                <a:gd name="connsiteX27" fmla="*/ 2438400 w 2570216"/>
                <a:gd name="connsiteY27" fmla="*/ 2497667 h 2985207"/>
                <a:gd name="connsiteX28" fmla="*/ 2569794 w 2570216"/>
                <a:gd name="connsiteY28" fmla="*/ 2628076 h 2985207"/>
                <a:gd name="connsiteX29" fmla="*/ 2569794 w 2570216"/>
                <a:gd name="connsiteY29" fmla="*/ 2982266 h 2985207"/>
                <a:gd name="connsiteX30" fmla="*/ 0 w 2570216"/>
                <a:gd name="connsiteY30" fmla="*/ 2985207 h 2985207"/>
                <a:gd name="connsiteX0" fmla="*/ 0 w 2570216"/>
                <a:gd name="connsiteY0" fmla="*/ 2985207 h 2985207"/>
                <a:gd name="connsiteX1" fmla="*/ 63500 w 2570216"/>
                <a:gd name="connsiteY1" fmla="*/ 2929467 h 2985207"/>
                <a:gd name="connsiteX2" fmla="*/ 146050 w 2570216"/>
                <a:gd name="connsiteY2" fmla="*/ 2719917 h 2985207"/>
                <a:gd name="connsiteX3" fmla="*/ 203200 w 2570216"/>
                <a:gd name="connsiteY3" fmla="*/ 2338917 h 2985207"/>
                <a:gd name="connsiteX4" fmla="*/ 317500 w 2570216"/>
                <a:gd name="connsiteY4" fmla="*/ 1653117 h 2985207"/>
                <a:gd name="connsiteX5" fmla="*/ 381000 w 2570216"/>
                <a:gd name="connsiteY5" fmla="*/ 1538817 h 2985207"/>
                <a:gd name="connsiteX6" fmla="*/ 444500 w 2570216"/>
                <a:gd name="connsiteY6" fmla="*/ 1507067 h 2985207"/>
                <a:gd name="connsiteX7" fmla="*/ 508000 w 2570216"/>
                <a:gd name="connsiteY7" fmla="*/ 1532467 h 2985207"/>
                <a:gd name="connsiteX8" fmla="*/ 558800 w 2570216"/>
                <a:gd name="connsiteY8" fmla="*/ 1615017 h 2985207"/>
                <a:gd name="connsiteX9" fmla="*/ 673100 w 2570216"/>
                <a:gd name="connsiteY9" fmla="*/ 1659467 h 2985207"/>
                <a:gd name="connsiteX10" fmla="*/ 781050 w 2570216"/>
                <a:gd name="connsiteY10" fmla="*/ 1570567 h 2985207"/>
                <a:gd name="connsiteX11" fmla="*/ 882650 w 2570216"/>
                <a:gd name="connsiteY11" fmla="*/ 1488017 h 2985207"/>
                <a:gd name="connsiteX12" fmla="*/ 996950 w 2570216"/>
                <a:gd name="connsiteY12" fmla="*/ 1494367 h 2985207"/>
                <a:gd name="connsiteX13" fmla="*/ 1111250 w 2570216"/>
                <a:gd name="connsiteY13" fmla="*/ 1430867 h 2985207"/>
                <a:gd name="connsiteX14" fmla="*/ 1225550 w 2570216"/>
                <a:gd name="connsiteY14" fmla="*/ 1380067 h 2985207"/>
                <a:gd name="connsiteX15" fmla="*/ 1370125 w 2570216"/>
                <a:gd name="connsiteY15" fmla="*/ 1033519 h 2985207"/>
                <a:gd name="connsiteX16" fmla="*/ 1467843 w 2570216"/>
                <a:gd name="connsiteY16" fmla="*/ 485065 h 2985207"/>
                <a:gd name="connsiteX17" fmla="*/ 1573837 w 2570216"/>
                <a:gd name="connsiteY17" fmla="*/ 216130 h 2985207"/>
                <a:gd name="connsiteX18" fmla="*/ 1641281 w 2570216"/>
                <a:gd name="connsiteY18" fmla="*/ 0 h 2985207"/>
                <a:gd name="connsiteX19" fmla="*/ 1736500 w 2570216"/>
                <a:gd name="connsiteY19" fmla="*/ 23284 h 2985207"/>
                <a:gd name="connsiteX20" fmla="*/ 1828319 w 2570216"/>
                <a:gd name="connsiteY20" fmla="*/ 80201 h 2985207"/>
                <a:gd name="connsiteX21" fmla="*/ 1899132 w 2570216"/>
                <a:gd name="connsiteY21" fmla="*/ 216138 h 2985207"/>
                <a:gd name="connsiteX22" fmla="*/ 1981200 w 2570216"/>
                <a:gd name="connsiteY22" fmla="*/ 472017 h 2985207"/>
                <a:gd name="connsiteX23" fmla="*/ 2038350 w 2570216"/>
                <a:gd name="connsiteY23" fmla="*/ 821267 h 2985207"/>
                <a:gd name="connsiteX24" fmla="*/ 2120900 w 2570216"/>
                <a:gd name="connsiteY24" fmla="*/ 1570567 h 2985207"/>
                <a:gd name="connsiteX25" fmla="*/ 2216150 w 2570216"/>
                <a:gd name="connsiteY25" fmla="*/ 2053167 h 2985207"/>
                <a:gd name="connsiteX26" fmla="*/ 2343150 w 2570216"/>
                <a:gd name="connsiteY26" fmla="*/ 2307167 h 2985207"/>
                <a:gd name="connsiteX27" fmla="*/ 2438400 w 2570216"/>
                <a:gd name="connsiteY27" fmla="*/ 2497667 h 2985207"/>
                <a:gd name="connsiteX28" fmla="*/ 2569794 w 2570216"/>
                <a:gd name="connsiteY28" fmla="*/ 2628076 h 2985207"/>
                <a:gd name="connsiteX29" fmla="*/ 2569794 w 2570216"/>
                <a:gd name="connsiteY29" fmla="*/ 2982266 h 2985207"/>
                <a:gd name="connsiteX30" fmla="*/ 0 w 2570216"/>
                <a:gd name="connsiteY30" fmla="*/ 2985207 h 2985207"/>
                <a:gd name="connsiteX0" fmla="*/ 0 w 2570216"/>
                <a:gd name="connsiteY0" fmla="*/ 2985207 h 2985207"/>
                <a:gd name="connsiteX1" fmla="*/ 63500 w 2570216"/>
                <a:gd name="connsiteY1" fmla="*/ 2929467 h 2985207"/>
                <a:gd name="connsiteX2" fmla="*/ 146050 w 2570216"/>
                <a:gd name="connsiteY2" fmla="*/ 2719917 h 2985207"/>
                <a:gd name="connsiteX3" fmla="*/ 203200 w 2570216"/>
                <a:gd name="connsiteY3" fmla="*/ 2338917 h 2985207"/>
                <a:gd name="connsiteX4" fmla="*/ 317500 w 2570216"/>
                <a:gd name="connsiteY4" fmla="*/ 1653117 h 2985207"/>
                <a:gd name="connsiteX5" fmla="*/ 381000 w 2570216"/>
                <a:gd name="connsiteY5" fmla="*/ 1538817 h 2985207"/>
                <a:gd name="connsiteX6" fmla="*/ 444500 w 2570216"/>
                <a:gd name="connsiteY6" fmla="*/ 1507067 h 2985207"/>
                <a:gd name="connsiteX7" fmla="*/ 508000 w 2570216"/>
                <a:gd name="connsiteY7" fmla="*/ 1532467 h 2985207"/>
                <a:gd name="connsiteX8" fmla="*/ 558800 w 2570216"/>
                <a:gd name="connsiteY8" fmla="*/ 1615017 h 2985207"/>
                <a:gd name="connsiteX9" fmla="*/ 673100 w 2570216"/>
                <a:gd name="connsiteY9" fmla="*/ 1659467 h 2985207"/>
                <a:gd name="connsiteX10" fmla="*/ 781050 w 2570216"/>
                <a:gd name="connsiteY10" fmla="*/ 1570567 h 2985207"/>
                <a:gd name="connsiteX11" fmla="*/ 882650 w 2570216"/>
                <a:gd name="connsiteY11" fmla="*/ 1488017 h 2985207"/>
                <a:gd name="connsiteX12" fmla="*/ 996950 w 2570216"/>
                <a:gd name="connsiteY12" fmla="*/ 1494367 h 2985207"/>
                <a:gd name="connsiteX13" fmla="*/ 1111250 w 2570216"/>
                <a:gd name="connsiteY13" fmla="*/ 1430867 h 2985207"/>
                <a:gd name="connsiteX14" fmla="*/ 1225550 w 2570216"/>
                <a:gd name="connsiteY14" fmla="*/ 1380067 h 2985207"/>
                <a:gd name="connsiteX15" fmla="*/ 1370125 w 2570216"/>
                <a:gd name="connsiteY15" fmla="*/ 1033519 h 2985207"/>
                <a:gd name="connsiteX16" fmla="*/ 1467843 w 2570216"/>
                <a:gd name="connsiteY16" fmla="*/ 485065 h 2985207"/>
                <a:gd name="connsiteX17" fmla="*/ 1538687 w 2570216"/>
                <a:gd name="connsiteY17" fmla="*/ 101475 h 2985207"/>
                <a:gd name="connsiteX18" fmla="*/ 1641281 w 2570216"/>
                <a:gd name="connsiteY18" fmla="*/ 0 h 2985207"/>
                <a:gd name="connsiteX19" fmla="*/ 1736500 w 2570216"/>
                <a:gd name="connsiteY19" fmla="*/ 23284 h 2985207"/>
                <a:gd name="connsiteX20" fmla="*/ 1828319 w 2570216"/>
                <a:gd name="connsiteY20" fmla="*/ 80201 h 2985207"/>
                <a:gd name="connsiteX21" fmla="*/ 1899132 w 2570216"/>
                <a:gd name="connsiteY21" fmla="*/ 216138 h 2985207"/>
                <a:gd name="connsiteX22" fmla="*/ 1981200 w 2570216"/>
                <a:gd name="connsiteY22" fmla="*/ 472017 h 2985207"/>
                <a:gd name="connsiteX23" fmla="*/ 2038350 w 2570216"/>
                <a:gd name="connsiteY23" fmla="*/ 821267 h 2985207"/>
                <a:gd name="connsiteX24" fmla="*/ 2120900 w 2570216"/>
                <a:gd name="connsiteY24" fmla="*/ 1570567 h 2985207"/>
                <a:gd name="connsiteX25" fmla="*/ 2216150 w 2570216"/>
                <a:gd name="connsiteY25" fmla="*/ 2053167 h 2985207"/>
                <a:gd name="connsiteX26" fmla="*/ 2343150 w 2570216"/>
                <a:gd name="connsiteY26" fmla="*/ 2307167 h 2985207"/>
                <a:gd name="connsiteX27" fmla="*/ 2438400 w 2570216"/>
                <a:gd name="connsiteY27" fmla="*/ 2497667 h 2985207"/>
                <a:gd name="connsiteX28" fmla="*/ 2569794 w 2570216"/>
                <a:gd name="connsiteY28" fmla="*/ 2628076 h 2985207"/>
                <a:gd name="connsiteX29" fmla="*/ 2569794 w 2570216"/>
                <a:gd name="connsiteY29" fmla="*/ 2982266 h 2985207"/>
                <a:gd name="connsiteX30" fmla="*/ 0 w 2570216"/>
                <a:gd name="connsiteY30" fmla="*/ 2985207 h 2985207"/>
                <a:gd name="connsiteX0" fmla="*/ 0 w 2570216"/>
                <a:gd name="connsiteY0" fmla="*/ 2967568 h 2967568"/>
                <a:gd name="connsiteX1" fmla="*/ 63500 w 2570216"/>
                <a:gd name="connsiteY1" fmla="*/ 2911828 h 2967568"/>
                <a:gd name="connsiteX2" fmla="*/ 146050 w 2570216"/>
                <a:gd name="connsiteY2" fmla="*/ 2702278 h 2967568"/>
                <a:gd name="connsiteX3" fmla="*/ 203200 w 2570216"/>
                <a:gd name="connsiteY3" fmla="*/ 2321278 h 2967568"/>
                <a:gd name="connsiteX4" fmla="*/ 317500 w 2570216"/>
                <a:gd name="connsiteY4" fmla="*/ 1635478 h 2967568"/>
                <a:gd name="connsiteX5" fmla="*/ 381000 w 2570216"/>
                <a:gd name="connsiteY5" fmla="*/ 1521178 h 2967568"/>
                <a:gd name="connsiteX6" fmla="*/ 444500 w 2570216"/>
                <a:gd name="connsiteY6" fmla="*/ 1489428 h 2967568"/>
                <a:gd name="connsiteX7" fmla="*/ 508000 w 2570216"/>
                <a:gd name="connsiteY7" fmla="*/ 1514828 h 2967568"/>
                <a:gd name="connsiteX8" fmla="*/ 558800 w 2570216"/>
                <a:gd name="connsiteY8" fmla="*/ 1597378 h 2967568"/>
                <a:gd name="connsiteX9" fmla="*/ 673100 w 2570216"/>
                <a:gd name="connsiteY9" fmla="*/ 1641828 h 2967568"/>
                <a:gd name="connsiteX10" fmla="*/ 781050 w 2570216"/>
                <a:gd name="connsiteY10" fmla="*/ 1552928 h 2967568"/>
                <a:gd name="connsiteX11" fmla="*/ 882650 w 2570216"/>
                <a:gd name="connsiteY11" fmla="*/ 1470378 h 2967568"/>
                <a:gd name="connsiteX12" fmla="*/ 996950 w 2570216"/>
                <a:gd name="connsiteY12" fmla="*/ 1476728 h 2967568"/>
                <a:gd name="connsiteX13" fmla="*/ 1111250 w 2570216"/>
                <a:gd name="connsiteY13" fmla="*/ 1413228 h 2967568"/>
                <a:gd name="connsiteX14" fmla="*/ 1225550 w 2570216"/>
                <a:gd name="connsiteY14" fmla="*/ 1362428 h 2967568"/>
                <a:gd name="connsiteX15" fmla="*/ 1370125 w 2570216"/>
                <a:gd name="connsiteY15" fmla="*/ 1015880 h 2967568"/>
                <a:gd name="connsiteX16" fmla="*/ 1467843 w 2570216"/>
                <a:gd name="connsiteY16" fmla="*/ 467426 h 2967568"/>
                <a:gd name="connsiteX17" fmla="*/ 1538687 w 2570216"/>
                <a:gd name="connsiteY17" fmla="*/ 83836 h 2967568"/>
                <a:gd name="connsiteX18" fmla="*/ 1623706 w 2570216"/>
                <a:gd name="connsiteY18" fmla="*/ 0 h 2967568"/>
                <a:gd name="connsiteX19" fmla="*/ 1736500 w 2570216"/>
                <a:gd name="connsiteY19" fmla="*/ 5645 h 2967568"/>
                <a:gd name="connsiteX20" fmla="*/ 1828319 w 2570216"/>
                <a:gd name="connsiteY20" fmla="*/ 62562 h 2967568"/>
                <a:gd name="connsiteX21" fmla="*/ 1899132 w 2570216"/>
                <a:gd name="connsiteY21" fmla="*/ 198499 h 2967568"/>
                <a:gd name="connsiteX22" fmla="*/ 1981200 w 2570216"/>
                <a:gd name="connsiteY22" fmla="*/ 454378 h 2967568"/>
                <a:gd name="connsiteX23" fmla="*/ 2038350 w 2570216"/>
                <a:gd name="connsiteY23" fmla="*/ 803628 h 2967568"/>
                <a:gd name="connsiteX24" fmla="*/ 2120900 w 2570216"/>
                <a:gd name="connsiteY24" fmla="*/ 1552928 h 2967568"/>
                <a:gd name="connsiteX25" fmla="*/ 2216150 w 2570216"/>
                <a:gd name="connsiteY25" fmla="*/ 2035528 h 2967568"/>
                <a:gd name="connsiteX26" fmla="*/ 2343150 w 2570216"/>
                <a:gd name="connsiteY26" fmla="*/ 2289528 h 2967568"/>
                <a:gd name="connsiteX27" fmla="*/ 2438400 w 2570216"/>
                <a:gd name="connsiteY27" fmla="*/ 2480028 h 2967568"/>
                <a:gd name="connsiteX28" fmla="*/ 2569794 w 2570216"/>
                <a:gd name="connsiteY28" fmla="*/ 2610437 h 2967568"/>
                <a:gd name="connsiteX29" fmla="*/ 2569794 w 2570216"/>
                <a:gd name="connsiteY29" fmla="*/ 2964627 h 2967568"/>
                <a:gd name="connsiteX30" fmla="*/ 0 w 2570216"/>
                <a:gd name="connsiteY30" fmla="*/ 2967568 h 2967568"/>
                <a:gd name="connsiteX0" fmla="*/ 0 w 2570216"/>
                <a:gd name="connsiteY0" fmla="*/ 2967568 h 2967568"/>
                <a:gd name="connsiteX1" fmla="*/ 63500 w 2570216"/>
                <a:gd name="connsiteY1" fmla="*/ 2911828 h 2967568"/>
                <a:gd name="connsiteX2" fmla="*/ 146050 w 2570216"/>
                <a:gd name="connsiteY2" fmla="*/ 2702278 h 2967568"/>
                <a:gd name="connsiteX3" fmla="*/ 203200 w 2570216"/>
                <a:gd name="connsiteY3" fmla="*/ 2321278 h 2967568"/>
                <a:gd name="connsiteX4" fmla="*/ 317500 w 2570216"/>
                <a:gd name="connsiteY4" fmla="*/ 1635478 h 2967568"/>
                <a:gd name="connsiteX5" fmla="*/ 381000 w 2570216"/>
                <a:gd name="connsiteY5" fmla="*/ 1521178 h 2967568"/>
                <a:gd name="connsiteX6" fmla="*/ 444500 w 2570216"/>
                <a:gd name="connsiteY6" fmla="*/ 1489428 h 2967568"/>
                <a:gd name="connsiteX7" fmla="*/ 508000 w 2570216"/>
                <a:gd name="connsiteY7" fmla="*/ 1514828 h 2967568"/>
                <a:gd name="connsiteX8" fmla="*/ 558800 w 2570216"/>
                <a:gd name="connsiteY8" fmla="*/ 1597378 h 2967568"/>
                <a:gd name="connsiteX9" fmla="*/ 673100 w 2570216"/>
                <a:gd name="connsiteY9" fmla="*/ 1641828 h 2967568"/>
                <a:gd name="connsiteX10" fmla="*/ 781050 w 2570216"/>
                <a:gd name="connsiteY10" fmla="*/ 1552928 h 2967568"/>
                <a:gd name="connsiteX11" fmla="*/ 882650 w 2570216"/>
                <a:gd name="connsiteY11" fmla="*/ 1470378 h 2967568"/>
                <a:gd name="connsiteX12" fmla="*/ 996950 w 2570216"/>
                <a:gd name="connsiteY12" fmla="*/ 1476728 h 2967568"/>
                <a:gd name="connsiteX13" fmla="*/ 1111250 w 2570216"/>
                <a:gd name="connsiteY13" fmla="*/ 1413228 h 2967568"/>
                <a:gd name="connsiteX14" fmla="*/ 1225550 w 2570216"/>
                <a:gd name="connsiteY14" fmla="*/ 1362428 h 2967568"/>
                <a:gd name="connsiteX15" fmla="*/ 1370125 w 2570216"/>
                <a:gd name="connsiteY15" fmla="*/ 1015880 h 2967568"/>
                <a:gd name="connsiteX16" fmla="*/ 1467843 w 2570216"/>
                <a:gd name="connsiteY16" fmla="*/ 467426 h 2967568"/>
                <a:gd name="connsiteX17" fmla="*/ 1538687 w 2570216"/>
                <a:gd name="connsiteY17" fmla="*/ 83836 h 2967568"/>
                <a:gd name="connsiteX18" fmla="*/ 1623706 w 2570216"/>
                <a:gd name="connsiteY18" fmla="*/ 0 h 2967568"/>
                <a:gd name="connsiteX19" fmla="*/ 1749681 w 2570216"/>
                <a:gd name="connsiteY19" fmla="*/ 35042 h 2967568"/>
                <a:gd name="connsiteX20" fmla="*/ 1828319 w 2570216"/>
                <a:gd name="connsiteY20" fmla="*/ 62562 h 2967568"/>
                <a:gd name="connsiteX21" fmla="*/ 1899132 w 2570216"/>
                <a:gd name="connsiteY21" fmla="*/ 198499 h 2967568"/>
                <a:gd name="connsiteX22" fmla="*/ 1981200 w 2570216"/>
                <a:gd name="connsiteY22" fmla="*/ 454378 h 2967568"/>
                <a:gd name="connsiteX23" fmla="*/ 2038350 w 2570216"/>
                <a:gd name="connsiteY23" fmla="*/ 803628 h 2967568"/>
                <a:gd name="connsiteX24" fmla="*/ 2120900 w 2570216"/>
                <a:gd name="connsiteY24" fmla="*/ 1552928 h 2967568"/>
                <a:gd name="connsiteX25" fmla="*/ 2216150 w 2570216"/>
                <a:gd name="connsiteY25" fmla="*/ 2035528 h 2967568"/>
                <a:gd name="connsiteX26" fmla="*/ 2343150 w 2570216"/>
                <a:gd name="connsiteY26" fmla="*/ 2289528 h 2967568"/>
                <a:gd name="connsiteX27" fmla="*/ 2438400 w 2570216"/>
                <a:gd name="connsiteY27" fmla="*/ 2480028 h 2967568"/>
                <a:gd name="connsiteX28" fmla="*/ 2569794 w 2570216"/>
                <a:gd name="connsiteY28" fmla="*/ 2610437 h 2967568"/>
                <a:gd name="connsiteX29" fmla="*/ 2569794 w 2570216"/>
                <a:gd name="connsiteY29" fmla="*/ 2964627 h 2967568"/>
                <a:gd name="connsiteX30" fmla="*/ 0 w 2570216"/>
                <a:gd name="connsiteY30" fmla="*/ 2967568 h 2967568"/>
                <a:gd name="connsiteX0" fmla="*/ 0 w 2570216"/>
                <a:gd name="connsiteY0" fmla="*/ 2967568 h 2967568"/>
                <a:gd name="connsiteX1" fmla="*/ 63500 w 2570216"/>
                <a:gd name="connsiteY1" fmla="*/ 2911828 h 2967568"/>
                <a:gd name="connsiteX2" fmla="*/ 146050 w 2570216"/>
                <a:gd name="connsiteY2" fmla="*/ 2702278 h 2967568"/>
                <a:gd name="connsiteX3" fmla="*/ 203200 w 2570216"/>
                <a:gd name="connsiteY3" fmla="*/ 2321278 h 2967568"/>
                <a:gd name="connsiteX4" fmla="*/ 317500 w 2570216"/>
                <a:gd name="connsiteY4" fmla="*/ 1635478 h 2967568"/>
                <a:gd name="connsiteX5" fmla="*/ 381000 w 2570216"/>
                <a:gd name="connsiteY5" fmla="*/ 1521178 h 2967568"/>
                <a:gd name="connsiteX6" fmla="*/ 444500 w 2570216"/>
                <a:gd name="connsiteY6" fmla="*/ 1489428 h 2967568"/>
                <a:gd name="connsiteX7" fmla="*/ 508000 w 2570216"/>
                <a:gd name="connsiteY7" fmla="*/ 1514828 h 2967568"/>
                <a:gd name="connsiteX8" fmla="*/ 558800 w 2570216"/>
                <a:gd name="connsiteY8" fmla="*/ 1597378 h 2967568"/>
                <a:gd name="connsiteX9" fmla="*/ 673100 w 2570216"/>
                <a:gd name="connsiteY9" fmla="*/ 1641828 h 2967568"/>
                <a:gd name="connsiteX10" fmla="*/ 781050 w 2570216"/>
                <a:gd name="connsiteY10" fmla="*/ 1552928 h 2967568"/>
                <a:gd name="connsiteX11" fmla="*/ 882650 w 2570216"/>
                <a:gd name="connsiteY11" fmla="*/ 1470378 h 2967568"/>
                <a:gd name="connsiteX12" fmla="*/ 996950 w 2570216"/>
                <a:gd name="connsiteY12" fmla="*/ 1476728 h 2967568"/>
                <a:gd name="connsiteX13" fmla="*/ 1111250 w 2570216"/>
                <a:gd name="connsiteY13" fmla="*/ 1413228 h 2967568"/>
                <a:gd name="connsiteX14" fmla="*/ 1225550 w 2570216"/>
                <a:gd name="connsiteY14" fmla="*/ 1362428 h 2967568"/>
                <a:gd name="connsiteX15" fmla="*/ 1370125 w 2570216"/>
                <a:gd name="connsiteY15" fmla="*/ 1015880 h 2967568"/>
                <a:gd name="connsiteX16" fmla="*/ 1467843 w 2570216"/>
                <a:gd name="connsiteY16" fmla="*/ 467426 h 2967568"/>
                <a:gd name="connsiteX17" fmla="*/ 1538687 w 2570216"/>
                <a:gd name="connsiteY17" fmla="*/ 83836 h 2967568"/>
                <a:gd name="connsiteX18" fmla="*/ 1623706 w 2570216"/>
                <a:gd name="connsiteY18" fmla="*/ 0 h 2967568"/>
                <a:gd name="connsiteX19" fmla="*/ 1749681 w 2570216"/>
                <a:gd name="connsiteY19" fmla="*/ 35042 h 2967568"/>
                <a:gd name="connsiteX20" fmla="*/ 1852485 w 2570216"/>
                <a:gd name="connsiteY20" fmla="*/ 124300 h 2967568"/>
                <a:gd name="connsiteX21" fmla="*/ 1899132 w 2570216"/>
                <a:gd name="connsiteY21" fmla="*/ 198499 h 2967568"/>
                <a:gd name="connsiteX22" fmla="*/ 1981200 w 2570216"/>
                <a:gd name="connsiteY22" fmla="*/ 454378 h 2967568"/>
                <a:gd name="connsiteX23" fmla="*/ 2038350 w 2570216"/>
                <a:gd name="connsiteY23" fmla="*/ 803628 h 2967568"/>
                <a:gd name="connsiteX24" fmla="*/ 2120900 w 2570216"/>
                <a:gd name="connsiteY24" fmla="*/ 1552928 h 2967568"/>
                <a:gd name="connsiteX25" fmla="*/ 2216150 w 2570216"/>
                <a:gd name="connsiteY25" fmla="*/ 2035528 h 2967568"/>
                <a:gd name="connsiteX26" fmla="*/ 2343150 w 2570216"/>
                <a:gd name="connsiteY26" fmla="*/ 2289528 h 2967568"/>
                <a:gd name="connsiteX27" fmla="*/ 2438400 w 2570216"/>
                <a:gd name="connsiteY27" fmla="*/ 2480028 h 2967568"/>
                <a:gd name="connsiteX28" fmla="*/ 2569794 w 2570216"/>
                <a:gd name="connsiteY28" fmla="*/ 2610437 h 2967568"/>
                <a:gd name="connsiteX29" fmla="*/ 2569794 w 2570216"/>
                <a:gd name="connsiteY29" fmla="*/ 2964627 h 2967568"/>
                <a:gd name="connsiteX30" fmla="*/ 0 w 2570216"/>
                <a:gd name="connsiteY30" fmla="*/ 2967568 h 2967568"/>
                <a:gd name="connsiteX0" fmla="*/ 0 w 2570216"/>
                <a:gd name="connsiteY0" fmla="*/ 2967568 h 2967568"/>
                <a:gd name="connsiteX1" fmla="*/ 63500 w 2570216"/>
                <a:gd name="connsiteY1" fmla="*/ 2911828 h 2967568"/>
                <a:gd name="connsiteX2" fmla="*/ 146050 w 2570216"/>
                <a:gd name="connsiteY2" fmla="*/ 2702278 h 2967568"/>
                <a:gd name="connsiteX3" fmla="*/ 203200 w 2570216"/>
                <a:gd name="connsiteY3" fmla="*/ 2321278 h 2967568"/>
                <a:gd name="connsiteX4" fmla="*/ 317500 w 2570216"/>
                <a:gd name="connsiteY4" fmla="*/ 1635478 h 2967568"/>
                <a:gd name="connsiteX5" fmla="*/ 381000 w 2570216"/>
                <a:gd name="connsiteY5" fmla="*/ 1521178 h 2967568"/>
                <a:gd name="connsiteX6" fmla="*/ 444500 w 2570216"/>
                <a:gd name="connsiteY6" fmla="*/ 1489428 h 2967568"/>
                <a:gd name="connsiteX7" fmla="*/ 508000 w 2570216"/>
                <a:gd name="connsiteY7" fmla="*/ 1514828 h 2967568"/>
                <a:gd name="connsiteX8" fmla="*/ 558800 w 2570216"/>
                <a:gd name="connsiteY8" fmla="*/ 1597378 h 2967568"/>
                <a:gd name="connsiteX9" fmla="*/ 673100 w 2570216"/>
                <a:gd name="connsiteY9" fmla="*/ 1641828 h 2967568"/>
                <a:gd name="connsiteX10" fmla="*/ 781050 w 2570216"/>
                <a:gd name="connsiteY10" fmla="*/ 1552928 h 2967568"/>
                <a:gd name="connsiteX11" fmla="*/ 882650 w 2570216"/>
                <a:gd name="connsiteY11" fmla="*/ 1470378 h 2967568"/>
                <a:gd name="connsiteX12" fmla="*/ 996950 w 2570216"/>
                <a:gd name="connsiteY12" fmla="*/ 1476728 h 2967568"/>
                <a:gd name="connsiteX13" fmla="*/ 1111250 w 2570216"/>
                <a:gd name="connsiteY13" fmla="*/ 1413228 h 2967568"/>
                <a:gd name="connsiteX14" fmla="*/ 1225550 w 2570216"/>
                <a:gd name="connsiteY14" fmla="*/ 1362428 h 2967568"/>
                <a:gd name="connsiteX15" fmla="*/ 1370125 w 2570216"/>
                <a:gd name="connsiteY15" fmla="*/ 1015880 h 2967568"/>
                <a:gd name="connsiteX16" fmla="*/ 1467843 w 2570216"/>
                <a:gd name="connsiteY16" fmla="*/ 467426 h 2967568"/>
                <a:gd name="connsiteX17" fmla="*/ 1538687 w 2570216"/>
                <a:gd name="connsiteY17" fmla="*/ 83836 h 2967568"/>
                <a:gd name="connsiteX18" fmla="*/ 1623706 w 2570216"/>
                <a:gd name="connsiteY18" fmla="*/ 0 h 2967568"/>
                <a:gd name="connsiteX19" fmla="*/ 1749681 w 2570216"/>
                <a:gd name="connsiteY19" fmla="*/ 35042 h 2967568"/>
                <a:gd name="connsiteX20" fmla="*/ 1852485 w 2570216"/>
                <a:gd name="connsiteY20" fmla="*/ 124300 h 2967568"/>
                <a:gd name="connsiteX21" fmla="*/ 1912314 w 2570216"/>
                <a:gd name="connsiteY21" fmla="*/ 295515 h 2967568"/>
                <a:gd name="connsiteX22" fmla="*/ 1981200 w 2570216"/>
                <a:gd name="connsiteY22" fmla="*/ 454378 h 2967568"/>
                <a:gd name="connsiteX23" fmla="*/ 2038350 w 2570216"/>
                <a:gd name="connsiteY23" fmla="*/ 803628 h 2967568"/>
                <a:gd name="connsiteX24" fmla="*/ 2120900 w 2570216"/>
                <a:gd name="connsiteY24" fmla="*/ 1552928 h 2967568"/>
                <a:gd name="connsiteX25" fmla="*/ 2216150 w 2570216"/>
                <a:gd name="connsiteY25" fmla="*/ 2035528 h 2967568"/>
                <a:gd name="connsiteX26" fmla="*/ 2343150 w 2570216"/>
                <a:gd name="connsiteY26" fmla="*/ 2289528 h 2967568"/>
                <a:gd name="connsiteX27" fmla="*/ 2438400 w 2570216"/>
                <a:gd name="connsiteY27" fmla="*/ 2480028 h 2967568"/>
                <a:gd name="connsiteX28" fmla="*/ 2569794 w 2570216"/>
                <a:gd name="connsiteY28" fmla="*/ 2610437 h 2967568"/>
                <a:gd name="connsiteX29" fmla="*/ 2569794 w 2570216"/>
                <a:gd name="connsiteY29" fmla="*/ 2964627 h 2967568"/>
                <a:gd name="connsiteX30" fmla="*/ 0 w 2570216"/>
                <a:gd name="connsiteY30" fmla="*/ 2967568 h 2967568"/>
                <a:gd name="connsiteX0" fmla="*/ 0 w 2570216"/>
                <a:gd name="connsiteY0" fmla="*/ 2967568 h 2967568"/>
                <a:gd name="connsiteX1" fmla="*/ 63500 w 2570216"/>
                <a:gd name="connsiteY1" fmla="*/ 2911828 h 2967568"/>
                <a:gd name="connsiteX2" fmla="*/ 146050 w 2570216"/>
                <a:gd name="connsiteY2" fmla="*/ 2702278 h 2967568"/>
                <a:gd name="connsiteX3" fmla="*/ 203200 w 2570216"/>
                <a:gd name="connsiteY3" fmla="*/ 2321278 h 2967568"/>
                <a:gd name="connsiteX4" fmla="*/ 317500 w 2570216"/>
                <a:gd name="connsiteY4" fmla="*/ 1635478 h 2967568"/>
                <a:gd name="connsiteX5" fmla="*/ 381000 w 2570216"/>
                <a:gd name="connsiteY5" fmla="*/ 1521178 h 2967568"/>
                <a:gd name="connsiteX6" fmla="*/ 444500 w 2570216"/>
                <a:gd name="connsiteY6" fmla="*/ 1489428 h 2967568"/>
                <a:gd name="connsiteX7" fmla="*/ 508000 w 2570216"/>
                <a:gd name="connsiteY7" fmla="*/ 1514828 h 2967568"/>
                <a:gd name="connsiteX8" fmla="*/ 558800 w 2570216"/>
                <a:gd name="connsiteY8" fmla="*/ 1597378 h 2967568"/>
                <a:gd name="connsiteX9" fmla="*/ 673100 w 2570216"/>
                <a:gd name="connsiteY9" fmla="*/ 1641828 h 2967568"/>
                <a:gd name="connsiteX10" fmla="*/ 781050 w 2570216"/>
                <a:gd name="connsiteY10" fmla="*/ 1552928 h 2967568"/>
                <a:gd name="connsiteX11" fmla="*/ 882650 w 2570216"/>
                <a:gd name="connsiteY11" fmla="*/ 1470378 h 2967568"/>
                <a:gd name="connsiteX12" fmla="*/ 996950 w 2570216"/>
                <a:gd name="connsiteY12" fmla="*/ 1476728 h 2967568"/>
                <a:gd name="connsiteX13" fmla="*/ 1111250 w 2570216"/>
                <a:gd name="connsiteY13" fmla="*/ 1413228 h 2967568"/>
                <a:gd name="connsiteX14" fmla="*/ 1225550 w 2570216"/>
                <a:gd name="connsiteY14" fmla="*/ 1362428 h 2967568"/>
                <a:gd name="connsiteX15" fmla="*/ 1370125 w 2570216"/>
                <a:gd name="connsiteY15" fmla="*/ 1015880 h 2967568"/>
                <a:gd name="connsiteX16" fmla="*/ 1467843 w 2570216"/>
                <a:gd name="connsiteY16" fmla="*/ 467426 h 2967568"/>
                <a:gd name="connsiteX17" fmla="*/ 1527703 w 2570216"/>
                <a:gd name="connsiteY17" fmla="*/ 174972 h 2967568"/>
                <a:gd name="connsiteX18" fmla="*/ 1623706 w 2570216"/>
                <a:gd name="connsiteY18" fmla="*/ 0 h 2967568"/>
                <a:gd name="connsiteX19" fmla="*/ 1749681 w 2570216"/>
                <a:gd name="connsiteY19" fmla="*/ 35042 h 2967568"/>
                <a:gd name="connsiteX20" fmla="*/ 1852485 w 2570216"/>
                <a:gd name="connsiteY20" fmla="*/ 124300 h 2967568"/>
                <a:gd name="connsiteX21" fmla="*/ 1912314 w 2570216"/>
                <a:gd name="connsiteY21" fmla="*/ 295515 h 2967568"/>
                <a:gd name="connsiteX22" fmla="*/ 1981200 w 2570216"/>
                <a:gd name="connsiteY22" fmla="*/ 454378 h 2967568"/>
                <a:gd name="connsiteX23" fmla="*/ 2038350 w 2570216"/>
                <a:gd name="connsiteY23" fmla="*/ 803628 h 2967568"/>
                <a:gd name="connsiteX24" fmla="*/ 2120900 w 2570216"/>
                <a:gd name="connsiteY24" fmla="*/ 1552928 h 2967568"/>
                <a:gd name="connsiteX25" fmla="*/ 2216150 w 2570216"/>
                <a:gd name="connsiteY25" fmla="*/ 2035528 h 2967568"/>
                <a:gd name="connsiteX26" fmla="*/ 2343150 w 2570216"/>
                <a:gd name="connsiteY26" fmla="*/ 2289528 h 2967568"/>
                <a:gd name="connsiteX27" fmla="*/ 2438400 w 2570216"/>
                <a:gd name="connsiteY27" fmla="*/ 2480028 h 2967568"/>
                <a:gd name="connsiteX28" fmla="*/ 2569794 w 2570216"/>
                <a:gd name="connsiteY28" fmla="*/ 2610437 h 2967568"/>
                <a:gd name="connsiteX29" fmla="*/ 2569794 w 2570216"/>
                <a:gd name="connsiteY29" fmla="*/ 2964627 h 2967568"/>
                <a:gd name="connsiteX30" fmla="*/ 0 w 2570216"/>
                <a:gd name="connsiteY30" fmla="*/ 2967568 h 2967568"/>
                <a:gd name="connsiteX0" fmla="*/ 0 w 2570216"/>
                <a:gd name="connsiteY0" fmla="*/ 2932526 h 2932526"/>
                <a:gd name="connsiteX1" fmla="*/ 63500 w 2570216"/>
                <a:gd name="connsiteY1" fmla="*/ 2876786 h 2932526"/>
                <a:gd name="connsiteX2" fmla="*/ 146050 w 2570216"/>
                <a:gd name="connsiteY2" fmla="*/ 2667236 h 2932526"/>
                <a:gd name="connsiteX3" fmla="*/ 203200 w 2570216"/>
                <a:gd name="connsiteY3" fmla="*/ 2286236 h 2932526"/>
                <a:gd name="connsiteX4" fmla="*/ 317500 w 2570216"/>
                <a:gd name="connsiteY4" fmla="*/ 1600436 h 2932526"/>
                <a:gd name="connsiteX5" fmla="*/ 381000 w 2570216"/>
                <a:gd name="connsiteY5" fmla="*/ 1486136 h 2932526"/>
                <a:gd name="connsiteX6" fmla="*/ 444500 w 2570216"/>
                <a:gd name="connsiteY6" fmla="*/ 1454386 h 2932526"/>
                <a:gd name="connsiteX7" fmla="*/ 508000 w 2570216"/>
                <a:gd name="connsiteY7" fmla="*/ 1479786 h 2932526"/>
                <a:gd name="connsiteX8" fmla="*/ 558800 w 2570216"/>
                <a:gd name="connsiteY8" fmla="*/ 1562336 h 2932526"/>
                <a:gd name="connsiteX9" fmla="*/ 673100 w 2570216"/>
                <a:gd name="connsiteY9" fmla="*/ 1606786 h 2932526"/>
                <a:gd name="connsiteX10" fmla="*/ 781050 w 2570216"/>
                <a:gd name="connsiteY10" fmla="*/ 1517886 h 2932526"/>
                <a:gd name="connsiteX11" fmla="*/ 882650 w 2570216"/>
                <a:gd name="connsiteY11" fmla="*/ 1435336 h 2932526"/>
                <a:gd name="connsiteX12" fmla="*/ 996950 w 2570216"/>
                <a:gd name="connsiteY12" fmla="*/ 1441686 h 2932526"/>
                <a:gd name="connsiteX13" fmla="*/ 1111250 w 2570216"/>
                <a:gd name="connsiteY13" fmla="*/ 1378186 h 2932526"/>
                <a:gd name="connsiteX14" fmla="*/ 1225550 w 2570216"/>
                <a:gd name="connsiteY14" fmla="*/ 1327386 h 2932526"/>
                <a:gd name="connsiteX15" fmla="*/ 1370125 w 2570216"/>
                <a:gd name="connsiteY15" fmla="*/ 980838 h 2932526"/>
                <a:gd name="connsiteX16" fmla="*/ 1467843 w 2570216"/>
                <a:gd name="connsiteY16" fmla="*/ 432384 h 2932526"/>
                <a:gd name="connsiteX17" fmla="*/ 1527703 w 2570216"/>
                <a:gd name="connsiteY17" fmla="*/ 139930 h 2932526"/>
                <a:gd name="connsiteX18" fmla="*/ 1623706 w 2570216"/>
                <a:gd name="connsiteY18" fmla="*/ 9056 h 2932526"/>
                <a:gd name="connsiteX19" fmla="*/ 1749681 w 2570216"/>
                <a:gd name="connsiteY19" fmla="*/ 0 h 2932526"/>
                <a:gd name="connsiteX20" fmla="*/ 1852485 w 2570216"/>
                <a:gd name="connsiteY20" fmla="*/ 89258 h 2932526"/>
                <a:gd name="connsiteX21" fmla="*/ 1912314 w 2570216"/>
                <a:gd name="connsiteY21" fmla="*/ 260473 h 2932526"/>
                <a:gd name="connsiteX22" fmla="*/ 1981200 w 2570216"/>
                <a:gd name="connsiteY22" fmla="*/ 419336 h 2932526"/>
                <a:gd name="connsiteX23" fmla="*/ 2038350 w 2570216"/>
                <a:gd name="connsiteY23" fmla="*/ 768586 h 2932526"/>
                <a:gd name="connsiteX24" fmla="*/ 2120900 w 2570216"/>
                <a:gd name="connsiteY24" fmla="*/ 1517886 h 2932526"/>
                <a:gd name="connsiteX25" fmla="*/ 2216150 w 2570216"/>
                <a:gd name="connsiteY25" fmla="*/ 2000486 h 2932526"/>
                <a:gd name="connsiteX26" fmla="*/ 2343150 w 2570216"/>
                <a:gd name="connsiteY26" fmla="*/ 2254486 h 2932526"/>
                <a:gd name="connsiteX27" fmla="*/ 2438400 w 2570216"/>
                <a:gd name="connsiteY27" fmla="*/ 2444986 h 2932526"/>
                <a:gd name="connsiteX28" fmla="*/ 2569794 w 2570216"/>
                <a:gd name="connsiteY28" fmla="*/ 2575395 h 2932526"/>
                <a:gd name="connsiteX29" fmla="*/ 2569794 w 2570216"/>
                <a:gd name="connsiteY29" fmla="*/ 2929585 h 2932526"/>
                <a:gd name="connsiteX30" fmla="*/ 0 w 2570216"/>
                <a:gd name="connsiteY30" fmla="*/ 2932526 h 293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0216" h="2932526">
                  <a:moveTo>
                    <a:pt x="0" y="2932526"/>
                  </a:moveTo>
                  <a:lnTo>
                    <a:pt x="63500" y="2876786"/>
                  </a:lnTo>
                  <a:lnTo>
                    <a:pt x="146050" y="2667236"/>
                  </a:lnTo>
                  <a:lnTo>
                    <a:pt x="203200" y="2286236"/>
                  </a:lnTo>
                  <a:lnTo>
                    <a:pt x="317500" y="1600436"/>
                  </a:lnTo>
                  <a:lnTo>
                    <a:pt x="381000" y="1486136"/>
                  </a:lnTo>
                  <a:lnTo>
                    <a:pt x="444500" y="1454386"/>
                  </a:lnTo>
                  <a:lnTo>
                    <a:pt x="508000" y="1479786"/>
                  </a:lnTo>
                  <a:lnTo>
                    <a:pt x="558800" y="1562336"/>
                  </a:lnTo>
                  <a:lnTo>
                    <a:pt x="673100" y="1606786"/>
                  </a:lnTo>
                  <a:lnTo>
                    <a:pt x="781050" y="1517886"/>
                  </a:lnTo>
                  <a:lnTo>
                    <a:pt x="882650" y="1435336"/>
                  </a:lnTo>
                  <a:lnTo>
                    <a:pt x="996950" y="1441686"/>
                  </a:lnTo>
                  <a:lnTo>
                    <a:pt x="1111250" y="1378186"/>
                  </a:lnTo>
                  <a:lnTo>
                    <a:pt x="1225550" y="1327386"/>
                  </a:lnTo>
                  <a:lnTo>
                    <a:pt x="1370125" y="980838"/>
                  </a:lnTo>
                  <a:lnTo>
                    <a:pt x="1467843" y="432384"/>
                  </a:lnTo>
                  <a:lnTo>
                    <a:pt x="1527703" y="139930"/>
                  </a:lnTo>
                  <a:lnTo>
                    <a:pt x="1623706" y="9056"/>
                  </a:lnTo>
                  <a:lnTo>
                    <a:pt x="1749681" y="0"/>
                  </a:lnTo>
                  <a:lnTo>
                    <a:pt x="1852485" y="89258"/>
                  </a:lnTo>
                  <a:lnTo>
                    <a:pt x="1912314" y="260473"/>
                  </a:lnTo>
                  <a:lnTo>
                    <a:pt x="1981200" y="419336"/>
                  </a:lnTo>
                  <a:lnTo>
                    <a:pt x="2038350" y="768586"/>
                  </a:lnTo>
                  <a:lnTo>
                    <a:pt x="2120900" y="1517886"/>
                  </a:lnTo>
                  <a:lnTo>
                    <a:pt x="2216150" y="2000486"/>
                  </a:lnTo>
                  <a:lnTo>
                    <a:pt x="2343150" y="2254486"/>
                  </a:lnTo>
                  <a:lnTo>
                    <a:pt x="2438400" y="2444986"/>
                  </a:lnTo>
                  <a:lnTo>
                    <a:pt x="2569794" y="2575395"/>
                  </a:lnTo>
                  <a:cubicBezTo>
                    <a:pt x="2571259" y="2692478"/>
                    <a:pt x="2568329" y="2812502"/>
                    <a:pt x="2569794" y="2929585"/>
                  </a:cubicBezTo>
                  <a:lnTo>
                    <a:pt x="0" y="2932526"/>
                  </a:lnTo>
                  <a:close/>
                </a:path>
              </a:pathLst>
            </a:custGeom>
            <a:solidFill>
              <a:schemeClr val="accent3">
                <a:lumMod val="75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82" name="Rectángulo 6"/>
            <p:cNvSpPr/>
            <p:nvPr/>
          </p:nvSpPr>
          <p:spPr>
            <a:xfrm>
              <a:off x="6012160" y="1862207"/>
              <a:ext cx="2868432" cy="167679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endParaRPr lang="es-MX" sz="1400" dirty="0">
                <a:latin typeface="Arial" charset="0"/>
              </a:endParaRPr>
            </a:p>
            <a:p>
              <a:pPr algn="r" eaLnBrk="1" hangingPunct="1">
                <a:defRPr/>
              </a:pPr>
              <a:r>
                <a:rPr lang="es-MX" sz="1400" dirty="0">
                  <a:latin typeface="Arial" charset="0"/>
                </a:rPr>
                <a:t> </a:t>
              </a:r>
              <a:r>
                <a:rPr lang="es-MX" sz="12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rPr>
                <a:t>ZONA MARINA</a:t>
              </a:r>
            </a:p>
            <a:p>
              <a:pPr algn="ctr" eaLnBrk="1" hangingPunct="1">
                <a:defRPr/>
              </a:pPr>
              <a:endParaRPr lang="es-MX" sz="12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  <a:p>
              <a:pPr algn="ctr" eaLnBrk="1" hangingPunct="1">
                <a:defRPr/>
              </a:pPr>
              <a:endParaRPr lang="es-MX" sz="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  <a:p>
              <a:pPr algn="ctr" eaLnBrk="1" hangingPunct="1">
                <a:defRPr/>
              </a:pPr>
              <a:endParaRPr lang="es-MX" sz="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  <a:p>
              <a:pPr algn="ctr" eaLnBrk="1" hangingPunct="1">
                <a:defRPr/>
              </a:pPr>
              <a:endParaRPr lang="es-MX" sz="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  <a:p>
              <a:pPr algn="ctr" eaLnBrk="1" hangingPunct="1">
                <a:defRPr/>
              </a:pPr>
              <a:endParaRPr lang="es-MX" sz="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  <a:p>
              <a:pPr algn="ctr" eaLnBrk="1" hangingPunct="1">
                <a:defRPr/>
              </a:pPr>
              <a:endParaRPr lang="es-MX" sz="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  <a:p>
              <a:pPr algn="r" eaLnBrk="1" hangingPunct="1">
                <a:defRPr/>
              </a:pPr>
              <a:r>
                <a:rPr lang="es-MX" sz="12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rPr>
                <a:t>                   </a:t>
              </a:r>
            </a:p>
            <a:p>
              <a:pPr algn="ctr" eaLnBrk="1" hangingPunct="1">
                <a:defRPr/>
              </a:pPr>
              <a:r>
                <a:rPr lang="es-MX" sz="1100" dirty="0">
                  <a:solidFill>
                    <a:schemeClr val="bg1"/>
                  </a:solidFill>
                  <a:latin typeface="Arial" charset="0"/>
                </a:rPr>
                <a:t>                       CANTARELL</a:t>
              </a:r>
              <a:endParaRPr lang="es-MX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83" name="28 Grupo"/>
          <p:cNvGrpSpPr>
            <a:grpSpLocks/>
          </p:cNvGrpSpPr>
          <p:nvPr/>
        </p:nvGrpSpPr>
        <p:grpSpPr bwMode="auto">
          <a:xfrm>
            <a:off x="6011863" y="4419600"/>
            <a:ext cx="2828925" cy="1022350"/>
            <a:chOff x="6012160" y="3717032"/>
            <a:chExt cx="2829142" cy="1022400"/>
          </a:xfrm>
        </p:grpSpPr>
        <p:sp>
          <p:nvSpPr>
            <p:cNvPr id="84" name="29 Forma libre"/>
            <p:cNvSpPr/>
            <p:nvPr/>
          </p:nvSpPr>
          <p:spPr>
            <a:xfrm>
              <a:off x="6126469" y="3717032"/>
              <a:ext cx="2714833" cy="1022400"/>
            </a:xfrm>
            <a:custGeom>
              <a:avLst/>
              <a:gdLst>
                <a:gd name="connsiteX0" fmla="*/ 0 w 2435225"/>
                <a:gd name="connsiteY0" fmla="*/ 1000125 h 1000125"/>
                <a:gd name="connsiteX1" fmla="*/ 2435225 w 2435225"/>
                <a:gd name="connsiteY1" fmla="*/ 996950 h 1000125"/>
                <a:gd name="connsiteX2" fmla="*/ 2425700 w 2435225"/>
                <a:gd name="connsiteY2" fmla="*/ 657225 h 1000125"/>
                <a:gd name="connsiteX3" fmla="*/ 2374900 w 2435225"/>
                <a:gd name="connsiteY3" fmla="*/ 593725 h 1000125"/>
                <a:gd name="connsiteX4" fmla="*/ 2327275 w 2435225"/>
                <a:gd name="connsiteY4" fmla="*/ 581025 h 1000125"/>
                <a:gd name="connsiteX5" fmla="*/ 2263775 w 2435225"/>
                <a:gd name="connsiteY5" fmla="*/ 628650 h 1000125"/>
                <a:gd name="connsiteX6" fmla="*/ 2212975 w 2435225"/>
                <a:gd name="connsiteY6" fmla="*/ 654050 h 1000125"/>
                <a:gd name="connsiteX7" fmla="*/ 2139950 w 2435225"/>
                <a:gd name="connsiteY7" fmla="*/ 628650 h 1000125"/>
                <a:gd name="connsiteX8" fmla="*/ 2079625 w 2435225"/>
                <a:gd name="connsiteY8" fmla="*/ 581025 h 1000125"/>
                <a:gd name="connsiteX9" fmla="*/ 1971675 w 2435225"/>
                <a:gd name="connsiteY9" fmla="*/ 581025 h 1000125"/>
                <a:gd name="connsiteX10" fmla="*/ 1882775 w 2435225"/>
                <a:gd name="connsiteY10" fmla="*/ 574675 h 1000125"/>
                <a:gd name="connsiteX11" fmla="*/ 1822450 w 2435225"/>
                <a:gd name="connsiteY11" fmla="*/ 530225 h 1000125"/>
                <a:gd name="connsiteX12" fmla="*/ 1768475 w 2435225"/>
                <a:gd name="connsiteY12" fmla="*/ 552450 h 1000125"/>
                <a:gd name="connsiteX13" fmla="*/ 1708150 w 2435225"/>
                <a:gd name="connsiteY13" fmla="*/ 593725 h 1000125"/>
                <a:gd name="connsiteX14" fmla="*/ 1682750 w 2435225"/>
                <a:gd name="connsiteY14" fmla="*/ 581025 h 1000125"/>
                <a:gd name="connsiteX15" fmla="*/ 1625600 w 2435225"/>
                <a:gd name="connsiteY15" fmla="*/ 533400 h 1000125"/>
                <a:gd name="connsiteX16" fmla="*/ 1600200 w 2435225"/>
                <a:gd name="connsiteY16" fmla="*/ 523875 h 1000125"/>
                <a:gd name="connsiteX17" fmla="*/ 1581150 w 2435225"/>
                <a:gd name="connsiteY17" fmla="*/ 508000 h 1000125"/>
                <a:gd name="connsiteX18" fmla="*/ 1539875 w 2435225"/>
                <a:gd name="connsiteY18" fmla="*/ 438150 h 1000125"/>
                <a:gd name="connsiteX19" fmla="*/ 1463675 w 2435225"/>
                <a:gd name="connsiteY19" fmla="*/ 295275 h 1000125"/>
                <a:gd name="connsiteX20" fmla="*/ 1409700 w 2435225"/>
                <a:gd name="connsiteY20" fmla="*/ 174625 h 1000125"/>
                <a:gd name="connsiteX21" fmla="*/ 1317625 w 2435225"/>
                <a:gd name="connsiteY21" fmla="*/ 88900 h 1000125"/>
                <a:gd name="connsiteX22" fmla="*/ 1295400 w 2435225"/>
                <a:gd name="connsiteY22" fmla="*/ 69850 h 1000125"/>
                <a:gd name="connsiteX23" fmla="*/ 1225550 w 2435225"/>
                <a:gd name="connsiteY23" fmla="*/ 25400 h 1000125"/>
                <a:gd name="connsiteX24" fmla="*/ 1143000 w 2435225"/>
                <a:gd name="connsiteY24" fmla="*/ 0 h 1000125"/>
                <a:gd name="connsiteX25" fmla="*/ 1073150 w 2435225"/>
                <a:gd name="connsiteY25" fmla="*/ 9525 h 1000125"/>
                <a:gd name="connsiteX26" fmla="*/ 996950 w 2435225"/>
                <a:gd name="connsiteY26" fmla="*/ 50800 h 1000125"/>
                <a:gd name="connsiteX27" fmla="*/ 971550 w 2435225"/>
                <a:gd name="connsiteY27" fmla="*/ 63500 h 1000125"/>
                <a:gd name="connsiteX28" fmla="*/ 958850 w 2435225"/>
                <a:gd name="connsiteY28" fmla="*/ 66675 h 1000125"/>
                <a:gd name="connsiteX29" fmla="*/ 917575 w 2435225"/>
                <a:gd name="connsiteY29" fmla="*/ 101600 h 1000125"/>
                <a:gd name="connsiteX30" fmla="*/ 876300 w 2435225"/>
                <a:gd name="connsiteY30" fmla="*/ 152400 h 1000125"/>
                <a:gd name="connsiteX31" fmla="*/ 825500 w 2435225"/>
                <a:gd name="connsiteY31" fmla="*/ 228600 h 1000125"/>
                <a:gd name="connsiteX32" fmla="*/ 765175 w 2435225"/>
                <a:gd name="connsiteY32" fmla="*/ 266700 h 1000125"/>
                <a:gd name="connsiteX33" fmla="*/ 739775 w 2435225"/>
                <a:gd name="connsiteY33" fmla="*/ 247650 h 1000125"/>
                <a:gd name="connsiteX34" fmla="*/ 688975 w 2435225"/>
                <a:gd name="connsiteY34" fmla="*/ 222250 h 1000125"/>
                <a:gd name="connsiteX35" fmla="*/ 660400 w 2435225"/>
                <a:gd name="connsiteY35" fmla="*/ 206375 h 1000125"/>
                <a:gd name="connsiteX36" fmla="*/ 581025 w 2435225"/>
                <a:gd name="connsiteY36" fmla="*/ 171450 h 1000125"/>
                <a:gd name="connsiteX37" fmla="*/ 539750 w 2435225"/>
                <a:gd name="connsiteY37" fmla="*/ 171450 h 1000125"/>
                <a:gd name="connsiteX38" fmla="*/ 488950 w 2435225"/>
                <a:gd name="connsiteY38" fmla="*/ 177800 h 1000125"/>
                <a:gd name="connsiteX39" fmla="*/ 444500 w 2435225"/>
                <a:gd name="connsiteY39" fmla="*/ 171450 h 1000125"/>
                <a:gd name="connsiteX40" fmla="*/ 431800 w 2435225"/>
                <a:gd name="connsiteY40" fmla="*/ 168275 h 1000125"/>
                <a:gd name="connsiteX41" fmla="*/ 409575 w 2435225"/>
                <a:gd name="connsiteY41" fmla="*/ 146050 h 1000125"/>
                <a:gd name="connsiteX42" fmla="*/ 381000 w 2435225"/>
                <a:gd name="connsiteY42" fmla="*/ 120650 h 1000125"/>
                <a:gd name="connsiteX43" fmla="*/ 358775 w 2435225"/>
                <a:gd name="connsiteY43" fmla="*/ 104775 h 1000125"/>
                <a:gd name="connsiteX44" fmla="*/ 327025 w 2435225"/>
                <a:gd name="connsiteY44" fmla="*/ 69850 h 1000125"/>
                <a:gd name="connsiteX45" fmla="*/ 263525 w 2435225"/>
                <a:gd name="connsiteY45" fmla="*/ 34925 h 1000125"/>
                <a:gd name="connsiteX46" fmla="*/ 152400 w 2435225"/>
                <a:gd name="connsiteY46" fmla="*/ 142875 h 1000125"/>
                <a:gd name="connsiteX47" fmla="*/ 107950 w 2435225"/>
                <a:gd name="connsiteY47" fmla="*/ 542925 h 1000125"/>
                <a:gd name="connsiteX48" fmla="*/ 79375 w 2435225"/>
                <a:gd name="connsiteY48" fmla="*/ 762000 h 1000125"/>
                <a:gd name="connsiteX49" fmla="*/ 0 w 2435225"/>
                <a:gd name="connsiteY49" fmla="*/ 1000125 h 1000125"/>
                <a:gd name="connsiteX0" fmla="*/ 0 w 2435225"/>
                <a:gd name="connsiteY0" fmla="*/ 1000125 h 1000125"/>
                <a:gd name="connsiteX1" fmla="*/ 2435225 w 2435225"/>
                <a:gd name="connsiteY1" fmla="*/ 996950 h 1000125"/>
                <a:gd name="connsiteX2" fmla="*/ 2425700 w 2435225"/>
                <a:gd name="connsiteY2" fmla="*/ 657225 h 1000125"/>
                <a:gd name="connsiteX3" fmla="*/ 2374900 w 2435225"/>
                <a:gd name="connsiteY3" fmla="*/ 593725 h 1000125"/>
                <a:gd name="connsiteX4" fmla="*/ 2327275 w 2435225"/>
                <a:gd name="connsiteY4" fmla="*/ 581025 h 1000125"/>
                <a:gd name="connsiteX5" fmla="*/ 2263775 w 2435225"/>
                <a:gd name="connsiteY5" fmla="*/ 628650 h 1000125"/>
                <a:gd name="connsiteX6" fmla="*/ 2212975 w 2435225"/>
                <a:gd name="connsiteY6" fmla="*/ 654050 h 1000125"/>
                <a:gd name="connsiteX7" fmla="*/ 2139950 w 2435225"/>
                <a:gd name="connsiteY7" fmla="*/ 628650 h 1000125"/>
                <a:gd name="connsiteX8" fmla="*/ 2079625 w 2435225"/>
                <a:gd name="connsiteY8" fmla="*/ 581025 h 1000125"/>
                <a:gd name="connsiteX9" fmla="*/ 1971675 w 2435225"/>
                <a:gd name="connsiteY9" fmla="*/ 581025 h 1000125"/>
                <a:gd name="connsiteX10" fmla="*/ 1882775 w 2435225"/>
                <a:gd name="connsiteY10" fmla="*/ 574675 h 1000125"/>
                <a:gd name="connsiteX11" fmla="*/ 1822450 w 2435225"/>
                <a:gd name="connsiteY11" fmla="*/ 530225 h 1000125"/>
                <a:gd name="connsiteX12" fmla="*/ 1768475 w 2435225"/>
                <a:gd name="connsiteY12" fmla="*/ 552450 h 1000125"/>
                <a:gd name="connsiteX13" fmla="*/ 1708150 w 2435225"/>
                <a:gd name="connsiteY13" fmla="*/ 593725 h 1000125"/>
                <a:gd name="connsiteX14" fmla="*/ 1682750 w 2435225"/>
                <a:gd name="connsiteY14" fmla="*/ 581025 h 1000125"/>
                <a:gd name="connsiteX15" fmla="*/ 1625600 w 2435225"/>
                <a:gd name="connsiteY15" fmla="*/ 533400 h 1000125"/>
                <a:gd name="connsiteX16" fmla="*/ 1600200 w 2435225"/>
                <a:gd name="connsiteY16" fmla="*/ 523875 h 1000125"/>
                <a:gd name="connsiteX17" fmla="*/ 1581150 w 2435225"/>
                <a:gd name="connsiteY17" fmla="*/ 508000 h 1000125"/>
                <a:gd name="connsiteX18" fmla="*/ 1539875 w 2435225"/>
                <a:gd name="connsiteY18" fmla="*/ 438150 h 1000125"/>
                <a:gd name="connsiteX19" fmla="*/ 1463675 w 2435225"/>
                <a:gd name="connsiteY19" fmla="*/ 295275 h 1000125"/>
                <a:gd name="connsiteX20" fmla="*/ 1409700 w 2435225"/>
                <a:gd name="connsiteY20" fmla="*/ 174625 h 1000125"/>
                <a:gd name="connsiteX21" fmla="*/ 1317625 w 2435225"/>
                <a:gd name="connsiteY21" fmla="*/ 88900 h 1000125"/>
                <a:gd name="connsiteX22" fmla="*/ 1295400 w 2435225"/>
                <a:gd name="connsiteY22" fmla="*/ 69850 h 1000125"/>
                <a:gd name="connsiteX23" fmla="*/ 1225550 w 2435225"/>
                <a:gd name="connsiteY23" fmla="*/ 25400 h 1000125"/>
                <a:gd name="connsiteX24" fmla="*/ 1143000 w 2435225"/>
                <a:gd name="connsiteY24" fmla="*/ 0 h 1000125"/>
                <a:gd name="connsiteX25" fmla="*/ 1073150 w 2435225"/>
                <a:gd name="connsiteY25" fmla="*/ 9525 h 1000125"/>
                <a:gd name="connsiteX26" fmla="*/ 996950 w 2435225"/>
                <a:gd name="connsiteY26" fmla="*/ 50800 h 1000125"/>
                <a:gd name="connsiteX27" fmla="*/ 971550 w 2435225"/>
                <a:gd name="connsiteY27" fmla="*/ 63500 h 1000125"/>
                <a:gd name="connsiteX28" fmla="*/ 958850 w 2435225"/>
                <a:gd name="connsiteY28" fmla="*/ 66675 h 1000125"/>
                <a:gd name="connsiteX29" fmla="*/ 917575 w 2435225"/>
                <a:gd name="connsiteY29" fmla="*/ 101600 h 1000125"/>
                <a:gd name="connsiteX30" fmla="*/ 876300 w 2435225"/>
                <a:gd name="connsiteY30" fmla="*/ 152400 h 1000125"/>
                <a:gd name="connsiteX31" fmla="*/ 825500 w 2435225"/>
                <a:gd name="connsiteY31" fmla="*/ 228600 h 1000125"/>
                <a:gd name="connsiteX32" fmla="*/ 765175 w 2435225"/>
                <a:gd name="connsiteY32" fmla="*/ 266700 h 1000125"/>
                <a:gd name="connsiteX33" fmla="*/ 739775 w 2435225"/>
                <a:gd name="connsiteY33" fmla="*/ 247650 h 1000125"/>
                <a:gd name="connsiteX34" fmla="*/ 688975 w 2435225"/>
                <a:gd name="connsiteY34" fmla="*/ 222250 h 1000125"/>
                <a:gd name="connsiteX35" fmla="*/ 660400 w 2435225"/>
                <a:gd name="connsiteY35" fmla="*/ 206375 h 1000125"/>
                <a:gd name="connsiteX36" fmla="*/ 581025 w 2435225"/>
                <a:gd name="connsiteY36" fmla="*/ 171450 h 1000125"/>
                <a:gd name="connsiteX37" fmla="*/ 539750 w 2435225"/>
                <a:gd name="connsiteY37" fmla="*/ 171450 h 1000125"/>
                <a:gd name="connsiteX38" fmla="*/ 488950 w 2435225"/>
                <a:gd name="connsiteY38" fmla="*/ 177800 h 1000125"/>
                <a:gd name="connsiteX39" fmla="*/ 444500 w 2435225"/>
                <a:gd name="connsiteY39" fmla="*/ 171450 h 1000125"/>
                <a:gd name="connsiteX40" fmla="*/ 431800 w 2435225"/>
                <a:gd name="connsiteY40" fmla="*/ 168275 h 1000125"/>
                <a:gd name="connsiteX41" fmla="*/ 409575 w 2435225"/>
                <a:gd name="connsiteY41" fmla="*/ 146050 h 1000125"/>
                <a:gd name="connsiteX42" fmla="*/ 381000 w 2435225"/>
                <a:gd name="connsiteY42" fmla="*/ 120650 h 1000125"/>
                <a:gd name="connsiteX43" fmla="*/ 358775 w 2435225"/>
                <a:gd name="connsiteY43" fmla="*/ 104775 h 1000125"/>
                <a:gd name="connsiteX44" fmla="*/ 327025 w 2435225"/>
                <a:gd name="connsiteY44" fmla="*/ 69850 h 1000125"/>
                <a:gd name="connsiteX45" fmla="*/ 263525 w 2435225"/>
                <a:gd name="connsiteY45" fmla="*/ 34925 h 1000125"/>
                <a:gd name="connsiteX46" fmla="*/ 197694 w 2435225"/>
                <a:gd name="connsiteY46" fmla="*/ 192486 h 1000125"/>
                <a:gd name="connsiteX47" fmla="*/ 107950 w 2435225"/>
                <a:gd name="connsiteY47" fmla="*/ 542925 h 1000125"/>
                <a:gd name="connsiteX48" fmla="*/ 79375 w 2435225"/>
                <a:gd name="connsiteY48" fmla="*/ 762000 h 1000125"/>
                <a:gd name="connsiteX49" fmla="*/ 0 w 2435225"/>
                <a:gd name="connsiteY49" fmla="*/ 1000125 h 1000125"/>
                <a:gd name="connsiteX0" fmla="*/ 0 w 2435225"/>
                <a:gd name="connsiteY0" fmla="*/ 1000125 h 1000125"/>
                <a:gd name="connsiteX1" fmla="*/ 2435225 w 2435225"/>
                <a:gd name="connsiteY1" fmla="*/ 996950 h 1000125"/>
                <a:gd name="connsiteX2" fmla="*/ 2425700 w 2435225"/>
                <a:gd name="connsiteY2" fmla="*/ 657225 h 1000125"/>
                <a:gd name="connsiteX3" fmla="*/ 2374900 w 2435225"/>
                <a:gd name="connsiteY3" fmla="*/ 593725 h 1000125"/>
                <a:gd name="connsiteX4" fmla="*/ 2327275 w 2435225"/>
                <a:gd name="connsiteY4" fmla="*/ 581025 h 1000125"/>
                <a:gd name="connsiteX5" fmla="*/ 2263775 w 2435225"/>
                <a:gd name="connsiteY5" fmla="*/ 628650 h 1000125"/>
                <a:gd name="connsiteX6" fmla="*/ 2212975 w 2435225"/>
                <a:gd name="connsiteY6" fmla="*/ 654050 h 1000125"/>
                <a:gd name="connsiteX7" fmla="*/ 2139950 w 2435225"/>
                <a:gd name="connsiteY7" fmla="*/ 628650 h 1000125"/>
                <a:gd name="connsiteX8" fmla="*/ 2079625 w 2435225"/>
                <a:gd name="connsiteY8" fmla="*/ 581025 h 1000125"/>
                <a:gd name="connsiteX9" fmla="*/ 1971675 w 2435225"/>
                <a:gd name="connsiteY9" fmla="*/ 581025 h 1000125"/>
                <a:gd name="connsiteX10" fmla="*/ 1882775 w 2435225"/>
                <a:gd name="connsiteY10" fmla="*/ 574675 h 1000125"/>
                <a:gd name="connsiteX11" fmla="*/ 1822450 w 2435225"/>
                <a:gd name="connsiteY11" fmla="*/ 530225 h 1000125"/>
                <a:gd name="connsiteX12" fmla="*/ 1768475 w 2435225"/>
                <a:gd name="connsiteY12" fmla="*/ 552450 h 1000125"/>
                <a:gd name="connsiteX13" fmla="*/ 1708150 w 2435225"/>
                <a:gd name="connsiteY13" fmla="*/ 593725 h 1000125"/>
                <a:gd name="connsiteX14" fmla="*/ 1682750 w 2435225"/>
                <a:gd name="connsiteY14" fmla="*/ 581025 h 1000125"/>
                <a:gd name="connsiteX15" fmla="*/ 1625600 w 2435225"/>
                <a:gd name="connsiteY15" fmla="*/ 533400 h 1000125"/>
                <a:gd name="connsiteX16" fmla="*/ 1600200 w 2435225"/>
                <a:gd name="connsiteY16" fmla="*/ 523875 h 1000125"/>
                <a:gd name="connsiteX17" fmla="*/ 1581150 w 2435225"/>
                <a:gd name="connsiteY17" fmla="*/ 508000 h 1000125"/>
                <a:gd name="connsiteX18" fmla="*/ 1539875 w 2435225"/>
                <a:gd name="connsiteY18" fmla="*/ 438150 h 1000125"/>
                <a:gd name="connsiteX19" fmla="*/ 1463675 w 2435225"/>
                <a:gd name="connsiteY19" fmla="*/ 295275 h 1000125"/>
                <a:gd name="connsiteX20" fmla="*/ 1409700 w 2435225"/>
                <a:gd name="connsiteY20" fmla="*/ 174625 h 1000125"/>
                <a:gd name="connsiteX21" fmla="*/ 1317625 w 2435225"/>
                <a:gd name="connsiteY21" fmla="*/ 88900 h 1000125"/>
                <a:gd name="connsiteX22" fmla="*/ 1295400 w 2435225"/>
                <a:gd name="connsiteY22" fmla="*/ 69850 h 1000125"/>
                <a:gd name="connsiteX23" fmla="*/ 1225550 w 2435225"/>
                <a:gd name="connsiteY23" fmla="*/ 25400 h 1000125"/>
                <a:gd name="connsiteX24" fmla="*/ 1143000 w 2435225"/>
                <a:gd name="connsiteY24" fmla="*/ 0 h 1000125"/>
                <a:gd name="connsiteX25" fmla="*/ 1073150 w 2435225"/>
                <a:gd name="connsiteY25" fmla="*/ 9525 h 1000125"/>
                <a:gd name="connsiteX26" fmla="*/ 996950 w 2435225"/>
                <a:gd name="connsiteY26" fmla="*/ 50800 h 1000125"/>
                <a:gd name="connsiteX27" fmla="*/ 971550 w 2435225"/>
                <a:gd name="connsiteY27" fmla="*/ 63500 h 1000125"/>
                <a:gd name="connsiteX28" fmla="*/ 958850 w 2435225"/>
                <a:gd name="connsiteY28" fmla="*/ 66675 h 1000125"/>
                <a:gd name="connsiteX29" fmla="*/ 917575 w 2435225"/>
                <a:gd name="connsiteY29" fmla="*/ 101600 h 1000125"/>
                <a:gd name="connsiteX30" fmla="*/ 876300 w 2435225"/>
                <a:gd name="connsiteY30" fmla="*/ 152400 h 1000125"/>
                <a:gd name="connsiteX31" fmla="*/ 825500 w 2435225"/>
                <a:gd name="connsiteY31" fmla="*/ 228600 h 1000125"/>
                <a:gd name="connsiteX32" fmla="*/ 765175 w 2435225"/>
                <a:gd name="connsiteY32" fmla="*/ 266700 h 1000125"/>
                <a:gd name="connsiteX33" fmla="*/ 739775 w 2435225"/>
                <a:gd name="connsiteY33" fmla="*/ 247650 h 1000125"/>
                <a:gd name="connsiteX34" fmla="*/ 688975 w 2435225"/>
                <a:gd name="connsiteY34" fmla="*/ 222250 h 1000125"/>
                <a:gd name="connsiteX35" fmla="*/ 660400 w 2435225"/>
                <a:gd name="connsiteY35" fmla="*/ 206375 h 1000125"/>
                <a:gd name="connsiteX36" fmla="*/ 581025 w 2435225"/>
                <a:gd name="connsiteY36" fmla="*/ 171450 h 1000125"/>
                <a:gd name="connsiteX37" fmla="*/ 539750 w 2435225"/>
                <a:gd name="connsiteY37" fmla="*/ 171450 h 1000125"/>
                <a:gd name="connsiteX38" fmla="*/ 488950 w 2435225"/>
                <a:gd name="connsiteY38" fmla="*/ 177800 h 1000125"/>
                <a:gd name="connsiteX39" fmla="*/ 444500 w 2435225"/>
                <a:gd name="connsiteY39" fmla="*/ 171450 h 1000125"/>
                <a:gd name="connsiteX40" fmla="*/ 431800 w 2435225"/>
                <a:gd name="connsiteY40" fmla="*/ 168275 h 1000125"/>
                <a:gd name="connsiteX41" fmla="*/ 409575 w 2435225"/>
                <a:gd name="connsiteY41" fmla="*/ 146050 h 1000125"/>
                <a:gd name="connsiteX42" fmla="*/ 381000 w 2435225"/>
                <a:gd name="connsiteY42" fmla="*/ 120650 h 1000125"/>
                <a:gd name="connsiteX43" fmla="*/ 358775 w 2435225"/>
                <a:gd name="connsiteY43" fmla="*/ 104775 h 1000125"/>
                <a:gd name="connsiteX44" fmla="*/ 327025 w 2435225"/>
                <a:gd name="connsiteY44" fmla="*/ 69850 h 1000125"/>
                <a:gd name="connsiteX45" fmla="*/ 263525 w 2435225"/>
                <a:gd name="connsiteY45" fmla="*/ 34925 h 1000125"/>
                <a:gd name="connsiteX46" fmla="*/ 197694 w 2435225"/>
                <a:gd name="connsiteY46" fmla="*/ 192486 h 1000125"/>
                <a:gd name="connsiteX47" fmla="*/ 127362 w 2435225"/>
                <a:gd name="connsiteY47" fmla="*/ 542925 h 1000125"/>
                <a:gd name="connsiteX48" fmla="*/ 79375 w 2435225"/>
                <a:gd name="connsiteY48" fmla="*/ 762000 h 1000125"/>
                <a:gd name="connsiteX49" fmla="*/ 0 w 2435225"/>
                <a:gd name="connsiteY49" fmla="*/ 1000125 h 1000125"/>
                <a:gd name="connsiteX0" fmla="*/ 0 w 2435225"/>
                <a:gd name="connsiteY0" fmla="*/ 1000125 h 1000125"/>
                <a:gd name="connsiteX1" fmla="*/ 2435225 w 2435225"/>
                <a:gd name="connsiteY1" fmla="*/ 996950 h 1000125"/>
                <a:gd name="connsiteX2" fmla="*/ 2425700 w 2435225"/>
                <a:gd name="connsiteY2" fmla="*/ 657225 h 1000125"/>
                <a:gd name="connsiteX3" fmla="*/ 2374900 w 2435225"/>
                <a:gd name="connsiteY3" fmla="*/ 593725 h 1000125"/>
                <a:gd name="connsiteX4" fmla="*/ 2327275 w 2435225"/>
                <a:gd name="connsiteY4" fmla="*/ 581025 h 1000125"/>
                <a:gd name="connsiteX5" fmla="*/ 2263775 w 2435225"/>
                <a:gd name="connsiteY5" fmla="*/ 628650 h 1000125"/>
                <a:gd name="connsiteX6" fmla="*/ 2212975 w 2435225"/>
                <a:gd name="connsiteY6" fmla="*/ 654050 h 1000125"/>
                <a:gd name="connsiteX7" fmla="*/ 2139950 w 2435225"/>
                <a:gd name="connsiteY7" fmla="*/ 628650 h 1000125"/>
                <a:gd name="connsiteX8" fmla="*/ 2079625 w 2435225"/>
                <a:gd name="connsiteY8" fmla="*/ 581025 h 1000125"/>
                <a:gd name="connsiteX9" fmla="*/ 1971675 w 2435225"/>
                <a:gd name="connsiteY9" fmla="*/ 581025 h 1000125"/>
                <a:gd name="connsiteX10" fmla="*/ 1882775 w 2435225"/>
                <a:gd name="connsiteY10" fmla="*/ 574675 h 1000125"/>
                <a:gd name="connsiteX11" fmla="*/ 1822450 w 2435225"/>
                <a:gd name="connsiteY11" fmla="*/ 530225 h 1000125"/>
                <a:gd name="connsiteX12" fmla="*/ 1768475 w 2435225"/>
                <a:gd name="connsiteY12" fmla="*/ 552450 h 1000125"/>
                <a:gd name="connsiteX13" fmla="*/ 1708150 w 2435225"/>
                <a:gd name="connsiteY13" fmla="*/ 593725 h 1000125"/>
                <a:gd name="connsiteX14" fmla="*/ 1682750 w 2435225"/>
                <a:gd name="connsiteY14" fmla="*/ 581025 h 1000125"/>
                <a:gd name="connsiteX15" fmla="*/ 1625600 w 2435225"/>
                <a:gd name="connsiteY15" fmla="*/ 533400 h 1000125"/>
                <a:gd name="connsiteX16" fmla="*/ 1600200 w 2435225"/>
                <a:gd name="connsiteY16" fmla="*/ 523875 h 1000125"/>
                <a:gd name="connsiteX17" fmla="*/ 1581150 w 2435225"/>
                <a:gd name="connsiteY17" fmla="*/ 508000 h 1000125"/>
                <a:gd name="connsiteX18" fmla="*/ 1539875 w 2435225"/>
                <a:gd name="connsiteY18" fmla="*/ 438150 h 1000125"/>
                <a:gd name="connsiteX19" fmla="*/ 1463675 w 2435225"/>
                <a:gd name="connsiteY19" fmla="*/ 295275 h 1000125"/>
                <a:gd name="connsiteX20" fmla="*/ 1409700 w 2435225"/>
                <a:gd name="connsiteY20" fmla="*/ 174625 h 1000125"/>
                <a:gd name="connsiteX21" fmla="*/ 1317625 w 2435225"/>
                <a:gd name="connsiteY21" fmla="*/ 88900 h 1000125"/>
                <a:gd name="connsiteX22" fmla="*/ 1295400 w 2435225"/>
                <a:gd name="connsiteY22" fmla="*/ 69850 h 1000125"/>
                <a:gd name="connsiteX23" fmla="*/ 1225550 w 2435225"/>
                <a:gd name="connsiteY23" fmla="*/ 25400 h 1000125"/>
                <a:gd name="connsiteX24" fmla="*/ 1143000 w 2435225"/>
                <a:gd name="connsiteY24" fmla="*/ 0 h 1000125"/>
                <a:gd name="connsiteX25" fmla="*/ 1073150 w 2435225"/>
                <a:gd name="connsiteY25" fmla="*/ 9525 h 1000125"/>
                <a:gd name="connsiteX26" fmla="*/ 996950 w 2435225"/>
                <a:gd name="connsiteY26" fmla="*/ 50800 h 1000125"/>
                <a:gd name="connsiteX27" fmla="*/ 971550 w 2435225"/>
                <a:gd name="connsiteY27" fmla="*/ 63500 h 1000125"/>
                <a:gd name="connsiteX28" fmla="*/ 958850 w 2435225"/>
                <a:gd name="connsiteY28" fmla="*/ 66675 h 1000125"/>
                <a:gd name="connsiteX29" fmla="*/ 917575 w 2435225"/>
                <a:gd name="connsiteY29" fmla="*/ 101600 h 1000125"/>
                <a:gd name="connsiteX30" fmla="*/ 876300 w 2435225"/>
                <a:gd name="connsiteY30" fmla="*/ 152400 h 1000125"/>
                <a:gd name="connsiteX31" fmla="*/ 825500 w 2435225"/>
                <a:gd name="connsiteY31" fmla="*/ 228600 h 1000125"/>
                <a:gd name="connsiteX32" fmla="*/ 765175 w 2435225"/>
                <a:gd name="connsiteY32" fmla="*/ 266700 h 1000125"/>
                <a:gd name="connsiteX33" fmla="*/ 739775 w 2435225"/>
                <a:gd name="connsiteY33" fmla="*/ 247650 h 1000125"/>
                <a:gd name="connsiteX34" fmla="*/ 688975 w 2435225"/>
                <a:gd name="connsiteY34" fmla="*/ 222250 h 1000125"/>
                <a:gd name="connsiteX35" fmla="*/ 660400 w 2435225"/>
                <a:gd name="connsiteY35" fmla="*/ 206375 h 1000125"/>
                <a:gd name="connsiteX36" fmla="*/ 581025 w 2435225"/>
                <a:gd name="connsiteY36" fmla="*/ 171450 h 1000125"/>
                <a:gd name="connsiteX37" fmla="*/ 539750 w 2435225"/>
                <a:gd name="connsiteY37" fmla="*/ 171450 h 1000125"/>
                <a:gd name="connsiteX38" fmla="*/ 488950 w 2435225"/>
                <a:gd name="connsiteY38" fmla="*/ 177800 h 1000125"/>
                <a:gd name="connsiteX39" fmla="*/ 444500 w 2435225"/>
                <a:gd name="connsiteY39" fmla="*/ 171450 h 1000125"/>
                <a:gd name="connsiteX40" fmla="*/ 431800 w 2435225"/>
                <a:gd name="connsiteY40" fmla="*/ 168275 h 1000125"/>
                <a:gd name="connsiteX41" fmla="*/ 409575 w 2435225"/>
                <a:gd name="connsiteY41" fmla="*/ 146050 h 1000125"/>
                <a:gd name="connsiteX42" fmla="*/ 381000 w 2435225"/>
                <a:gd name="connsiteY42" fmla="*/ 120650 h 1000125"/>
                <a:gd name="connsiteX43" fmla="*/ 358775 w 2435225"/>
                <a:gd name="connsiteY43" fmla="*/ 104775 h 1000125"/>
                <a:gd name="connsiteX44" fmla="*/ 327025 w 2435225"/>
                <a:gd name="connsiteY44" fmla="*/ 69850 h 1000125"/>
                <a:gd name="connsiteX45" fmla="*/ 263525 w 2435225"/>
                <a:gd name="connsiteY45" fmla="*/ 34925 h 1000125"/>
                <a:gd name="connsiteX46" fmla="*/ 197694 w 2435225"/>
                <a:gd name="connsiteY46" fmla="*/ 192486 h 1000125"/>
                <a:gd name="connsiteX47" fmla="*/ 127362 w 2435225"/>
                <a:gd name="connsiteY47" fmla="*/ 542925 h 1000125"/>
                <a:gd name="connsiteX48" fmla="*/ 81532 w 2435225"/>
                <a:gd name="connsiteY48" fmla="*/ 811609 h 1000125"/>
                <a:gd name="connsiteX49" fmla="*/ 0 w 2435225"/>
                <a:gd name="connsiteY49" fmla="*/ 1000125 h 1000125"/>
                <a:gd name="connsiteX0" fmla="*/ 0 w 2435225"/>
                <a:gd name="connsiteY0" fmla="*/ 1000125 h 1000125"/>
                <a:gd name="connsiteX1" fmla="*/ 2435225 w 2435225"/>
                <a:gd name="connsiteY1" fmla="*/ 996950 h 1000125"/>
                <a:gd name="connsiteX2" fmla="*/ 2425700 w 2435225"/>
                <a:gd name="connsiteY2" fmla="*/ 657225 h 1000125"/>
                <a:gd name="connsiteX3" fmla="*/ 2374900 w 2435225"/>
                <a:gd name="connsiteY3" fmla="*/ 593725 h 1000125"/>
                <a:gd name="connsiteX4" fmla="*/ 2327275 w 2435225"/>
                <a:gd name="connsiteY4" fmla="*/ 581025 h 1000125"/>
                <a:gd name="connsiteX5" fmla="*/ 2263775 w 2435225"/>
                <a:gd name="connsiteY5" fmla="*/ 628650 h 1000125"/>
                <a:gd name="connsiteX6" fmla="*/ 2212975 w 2435225"/>
                <a:gd name="connsiteY6" fmla="*/ 654050 h 1000125"/>
                <a:gd name="connsiteX7" fmla="*/ 2139950 w 2435225"/>
                <a:gd name="connsiteY7" fmla="*/ 628650 h 1000125"/>
                <a:gd name="connsiteX8" fmla="*/ 2079625 w 2435225"/>
                <a:gd name="connsiteY8" fmla="*/ 581025 h 1000125"/>
                <a:gd name="connsiteX9" fmla="*/ 1971675 w 2435225"/>
                <a:gd name="connsiteY9" fmla="*/ 581025 h 1000125"/>
                <a:gd name="connsiteX10" fmla="*/ 1882775 w 2435225"/>
                <a:gd name="connsiteY10" fmla="*/ 574675 h 1000125"/>
                <a:gd name="connsiteX11" fmla="*/ 1822450 w 2435225"/>
                <a:gd name="connsiteY11" fmla="*/ 530225 h 1000125"/>
                <a:gd name="connsiteX12" fmla="*/ 1768475 w 2435225"/>
                <a:gd name="connsiteY12" fmla="*/ 552450 h 1000125"/>
                <a:gd name="connsiteX13" fmla="*/ 1708150 w 2435225"/>
                <a:gd name="connsiteY13" fmla="*/ 593725 h 1000125"/>
                <a:gd name="connsiteX14" fmla="*/ 1682750 w 2435225"/>
                <a:gd name="connsiteY14" fmla="*/ 581025 h 1000125"/>
                <a:gd name="connsiteX15" fmla="*/ 1625600 w 2435225"/>
                <a:gd name="connsiteY15" fmla="*/ 533400 h 1000125"/>
                <a:gd name="connsiteX16" fmla="*/ 1600200 w 2435225"/>
                <a:gd name="connsiteY16" fmla="*/ 523875 h 1000125"/>
                <a:gd name="connsiteX17" fmla="*/ 1581150 w 2435225"/>
                <a:gd name="connsiteY17" fmla="*/ 508000 h 1000125"/>
                <a:gd name="connsiteX18" fmla="*/ 1539875 w 2435225"/>
                <a:gd name="connsiteY18" fmla="*/ 438150 h 1000125"/>
                <a:gd name="connsiteX19" fmla="*/ 1463675 w 2435225"/>
                <a:gd name="connsiteY19" fmla="*/ 295275 h 1000125"/>
                <a:gd name="connsiteX20" fmla="*/ 1409700 w 2435225"/>
                <a:gd name="connsiteY20" fmla="*/ 174625 h 1000125"/>
                <a:gd name="connsiteX21" fmla="*/ 1317625 w 2435225"/>
                <a:gd name="connsiteY21" fmla="*/ 88900 h 1000125"/>
                <a:gd name="connsiteX22" fmla="*/ 1295400 w 2435225"/>
                <a:gd name="connsiteY22" fmla="*/ 69850 h 1000125"/>
                <a:gd name="connsiteX23" fmla="*/ 1225550 w 2435225"/>
                <a:gd name="connsiteY23" fmla="*/ 25400 h 1000125"/>
                <a:gd name="connsiteX24" fmla="*/ 1143000 w 2435225"/>
                <a:gd name="connsiteY24" fmla="*/ 0 h 1000125"/>
                <a:gd name="connsiteX25" fmla="*/ 1073150 w 2435225"/>
                <a:gd name="connsiteY25" fmla="*/ 9525 h 1000125"/>
                <a:gd name="connsiteX26" fmla="*/ 996950 w 2435225"/>
                <a:gd name="connsiteY26" fmla="*/ 50800 h 1000125"/>
                <a:gd name="connsiteX27" fmla="*/ 971550 w 2435225"/>
                <a:gd name="connsiteY27" fmla="*/ 63500 h 1000125"/>
                <a:gd name="connsiteX28" fmla="*/ 958850 w 2435225"/>
                <a:gd name="connsiteY28" fmla="*/ 66675 h 1000125"/>
                <a:gd name="connsiteX29" fmla="*/ 917575 w 2435225"/>
                <a:gd name="connsiteY29" fmla="*/ 101600 h 1000125"/>
                <a:gd name="connsiteX30" fmla="*/ 876300 w 2435225"/>
                <a:gd name="connsiteY30" fmla="*/ 152400 h 1000125"/>
                <a:gd name="connsiteX31" fmla="*/ 825500 w 2435225"/>
                <a:gd name="connsiteY31" fmla="*/ 228600 h 1000125"/>
                <a:gd name="connsiteX32" fmla="*/ 765175 w 2435225"/>
                <a:gd name="connsiteY32" fmla="*/ 266700 h 1000125"/>
                <a:gd name="connsiteX33" fmla="*/ 739775 w 2435225"/>
                <a:gd name="connsiteY33" fmla="*/ 247650 h 1000125"/>
                <a:gd name="connsiteX34" fmla="*/ 688975 w 2435225"/>
                <a:gd name="connsiteY34" fmla="*/ 222250 h 1000125"/>
                <a:gd name="connsiteX35" fmla="*/ 660400 w 2435225"/>
                <a:gd name="connsiteY35" fmla="*/ 206375 h 1000125"/>
                <a:gd name="connsiteX36" fmla="*/ 581025 w 2435225"/>
                <a:gd name="connsiteY36" fmla="*/ 171450 h 1000125"/>
                <a:gd name="connsiteX37" fmla="*/ 539750 w 2435225"/>
                <a:gd name="connsiteY37" fmla="*/ 171450 h 1000125"/>
                <a:gd name="connsiteX38" fmla="*/ 488950 w 2435225"/>
                <a:gd name="connsiteY38" fmla="*/ 177800 h 1000125"/>
                <a:gd name="connsiteX39" fmla="*/ 444500 w 2435225"/>
                <a:gd name="connsiteY39" fmla="*/ 171450 h 1000125"/>
                <a:gd name="connsiteX40" fmla="*/ 431800 w 2435225"/>
                <a:gd name="connsiteY40" fmla="*/ 168275 h 1000125"/>
                <a:gd name="connsiteX41" fmla="*/ 409575 w 2435225"/>
                <a:gd name="connsiteY41" fmla="*/ 146050 h 1000125"/>
                <a:gd name="connsiteX42" fmla="*/ 381000 w 2435225"/>
                <a:gd name="connsiteY42" fmla="*/ 120650 h 1000125"/>
                <a:gd name="connsiteX43" fmla="*/ 358775 w 2435225"/>
                <a:gd name="connsiteY43" fmla="*/ 104775 h 1000125"/>
                <a:gd name="connsiteX44" fmla="*/ 327025 w 2435225"/>
                <a:gd name="connsiteY44" fmla="*/ 69850 h 1000125"/>
                <a:gd name="connsiteX45" fmla="*/ 263525 w 2435225"/>
                <a:gd name="connsiteY45" fmla="*/ 34925 h 1000125"/>
                <a:gd name="connsiteX46" fmla="*/ 210634 w 2435225"/>
                <a:gd name="connsiteY46" fmla="*/ 190124 h 1000125"/>
                <a:gd name="connsiteX47" fmla="*/ 127362 w 2435225"/>
                <a:gd name="connsiteY47" fmla="*/ 542925 h 1000125"/>
                <a:gd name="connsiteX48" fmla="*/ 81532 w 2435225"/>
                <a:gd name="connsiteY48" fmla="*/ 811609 h 1000125"/>
                <a:gd name="connsiteX49" fmla="*/ 0 w 2435225"/>
                <a:gd name="connsiteY49" fmla="*/ 1000125 h 1000125"/>
                <a:gd name="connsiteX0" fmla="*/ 0 w 2435225"/>
                <a:gd name="connsiteY0" fmla="*/ 1000125 h 1000125"/>
                <a:gd name="connsiteX1" fmla="*/ 2435225 w 2435225"/>
                <a:gd name="connsiteY1" fmla="*/ 996950 h 1000125"/>
                <a:gd name="connsiteX2" fmla="*/ 2425700 w 2435225"/>
                <a:gd name="connsiteY2" fmla="*/ 657225 h 1000125"/>
                <a:gd name="connsiteX3" fmla="*/ 2374900 w 2435225"/>
                <a:gd name="connsiteY3" fmla="*/ 593725 h 1000125"/>
                <a:gd name="connsiteX4" fmla="*/ 2327275 w 2435225"/>
                <a:gd name="connsiteY4" fmla="*/ 581025 h 1000125"/>
                <a:gd name="connsiteX5" fmla="*/ 2263775 w 2435225"/>
                <a:gd name="connsiteY5" fmla="*/ 628650 h 1000125"/>
                <a:gd name="connsiteX6" fmla="*/ 2212975 w 2435225"/>
                <a:gd name="connsiteY6" fmla="*/ 654050 h 1000125"/>
                <a:gd name="connsiteX7" fmla="*/ 2139950 w 2435225"/>
                <a:gd name="connsiteY7" fmla="*/ 628650 h 1000125"/>
                <a:gd name="connsiteX8" fmla="*/ 2079625 w 2435225"/>
                <a:gd name="connsiteY8" fmla="*/ 581025 h 1000125"/>
                <a:gd name="connsiteX9" fmla="*/ 1971675 w 2435225"/>
                <a:gd name="connsiteY9" fmla="*/ 581025 h 1000125"/>
                <a:gd name="connsiteX10" fmla="*/ 1882775 w 2435225"/>
                <a:gd name="connsiteY10" fmla="*/ 574675 h 1000125"/>
                <a:gd name="connsiteX11" fmla="*/ 1822450 w 2435225"/>
                <a:gd name="connsiteY11" fmla="*/ 530225 h 1000125"/>
                <a:gd name="connsiteX12" fmla="*/ 1768475 w 2435225"/>
                <a:gd name="connsiteY12" fmla="*/ 552450 h 1000125"/>
                <a:gd name="connsiteX13" fmla="*/ 1708150 w 2435225"/>
                <a:gd name="connsiteY13" fmla="*/ 593725 h 1000125"/>
                <a:gd name="connsiteX14" fmla="*/ 1682750 w 2435225"/>
                <a:gd name="connsiteY14" fmla="*/ 581025 h 1000125"/>
                <a:gd name="connsiteX15" fmla="*/ 1625600 w 2435225"/>
                <a:gd name="connsiteY15" fmla="*/ 533400 h 1000125"/>
                <a:gd name="connsiteX16" fmla="*/ 1600200 w 2435225"/>
                <a:gd name="connsiteY16" fmla="*/ 523875 h 1000125"/>
                <a:gd name="connsiteX17" fmla="*/ 1581150 w 2435225"/>
                <a:gd name="connsiteY17" fmla="*/ 508000 h 1000125"/>
                <a:gd name="connsiteX18" fmla="*/ 1539875 w 2435225"/>
                <a:gd name="connsiteY18" fmla="*/ 438150 h 1000125"/>
                <a:gd name="connsiteX19" fmla="*/ 1463675 w 2435225"/>
                <a:gd name="connsiteY19" fmla="*/ 295275 h 1000125"/>
                <a:gd name="connsiteX20" fmla="*/ 1409700 w 2435225"/>
                <a:gd name="connsiteY20" fmla="*/ 174625 h 1000125"/>
                <a:gd name="connsiteX21" fmla="*/ 1317625 w 2435225"/>
                <a:gd name="connsiteY21" fmla="*/ 88900 h 1000125"/>
                <a:gd name="connsiteX22" fmla="*/ 1295400 w 2435225"/>
                <a:gd name="connsiteY22" fmla="*/ 69850 h 1000125"/>
                <a:gd name="connsiteX23" fmla="*/ 1225550 w 2435225"/>
                <a:gd name="connsiteY23" fmla="*/ 25400 h 1000125"/>
                <a:gd name="connsiteX24" fmla="*/ 1143000 w 2435225"/>
                <a:gd name="connsiteY24" fmla="*/ 0 h 1000125"/>
                <a:gd name="connsiteX25" fmla="*/ 1073150 w 2435225"/>
                <a:gd name="connsiteY25" fmla="*/ 9525 h 1000125"/>
                <a:gd name="connsiteX26" fmla="*/ 996950 w 2435225"/>
                <a:gd name="connsiteY26" fmla="*/ 50800 h 1000125"/>
                <a:gd name="connsiteX27" fmla="*/ 971550 w 2435225"/>
                <a:gd name="connsiteY27" fmla="*/ 63500 h 1000125"/>
                <a:gd name="connsiteX28" fmla="*/ 958850 w 2435225"/>
                <a:gd name="connsiteY28" fmla="*/ 66675 h 1000125"/>
                <a:gd name="connsiteX29" fmla="*/ 917575 w 2435225"/>
                <a:gd name="connsiteY29" fmla="*/ 101600 h 1000125"/>
                <a:gd name="connsiteX30" fmla="*/ 876300 w 2435225"/>
                <a:gd name="connsiteY30" fmla="*/ 152400 h 1000125"/>
                <a:gd name="connsiteX31" fmla="*/ 825500 w 2435225"/>
                <a:gd name="connsiteY31" fmla="*/ 228600 h 1000125"/>
                <a:gd name="connsiteX32" fmla="*/ 765175 w 2435225"/>
                <a:gd name="connsiteY32" fmla="*/ 266700 h 1000125"/>
                <a:gd name="connsiteX33" fmla="*/ 739775 w 2435225"/>
                <a:gd name="connsiteY33" fmla="*/ 247650 h 1000125"/>
                <a:gd name="connsiteX34" fmla="*/ 688975 w 2435225"/>
                <a:gd name="connsiteY34" fmla="*/ 222250 h 1000125"/>
                <a:gd name="connsiteX35" fmla="*/ 660400 w 2435225"/>
                <a:gd name="connsiteY35" fmla="*/ 206375 h 1000125"/>
                <a:gd name="connsiteX36" fmla="*/ 581025 w 2435225"/>
                <a:gd name="connsiteY36" fmla="*/ 171450 h 1000125"/>
                <a:gd name="connsiteX37" fmla="*/ 539750 w 2435225"/>
                <a:gd name="connsiteY37" fmla="*/ 171450 h 1000125"/>
                <a:gd name="connsiteX38" fmla="*/ 488950 w 2435225"/>
                <a:gd name="connsiteY38" fmla="*/ 177800 h 1000125"/>
                <a:gd name="connsiteX39" fmla="*/ 444500 w 2435225"/>
                <a:gd name="connsiteY39" fmla="*/ 171450 h 1000125"/>
                <a:gd name="connsiteX40" fmla="*/ 431800 w 2435225"/>
                <a:gd name="connsiteY40" fmla="*/ 168275 h 1000125"/>
                <a:gd name="connsiteX41" fmla="*/ 409575 w 2435225"/>
                <a:gd name="connsiteY41" fmla="*/ 146050 h 1000125"/>
                <a:gd name="connsiteX42" fmla="*/ 381000 w 2435225"/>
                <a:gd name="connsiteY42" fmla="*/ 120650 h 1000125"/>
                <a:gd name="connsiteX43" fmla="*/ 358775 w 2435225"/>
                <a:gd name="connsiteY43" fmla="*/ 104775 h 1000125"/>
                <a:gd name="connsiteX44" fmla="*/ 314083 w 2435225"/>
                <a:gd name="connsiteY44" fmla="*/ 43865 h 1000125"/>
                <a:gd name="connsiteX45" fmla="*/ 263525 w 2435225"/>
                <a:gd name="connsiteY45" fmla="*/ 34925 h 1000125"/>
                <a:gd name="connsiteX46" fmla="*/ 210634 w 2435225"/>
                <a:gd name="connsiteY46" fmla="*/ 190124 h 1000125"/>
                <a:gd name="connsiteX47" fmla="*/ 127362 w 2435225"/>
                <a:gd name="connsiteY47" fmla="*/ 542925 h 1000125"/>
                <a:gd name="connsiteX48" fmla="*/ 81532 w 2435225"/>
                <a:gd name="connsiteY48" fmla="*/ 811609 h 1000125"/>
                <a:gd name="connsiteX49" fmla="*/ 0 w 2435225"/>
                <a:gd name="connsiteY49" fmla="*/ 1000125 h 1000125"/>
                <a:gd name="connsiteX0" fmla="*/ 0 w 2435225"/>
                <a:gd name="connsiteY0" fmla="*/ 1000125 h 1000125"/>
                <a:gd name="connsiteX1" fmla="*/ 2435225 w 2435225"/>
                <a:gd name="connsiteY1" fmla="*/ 996950 h 1000125"/>
                <a:gd name="connsiteX2" fmla="*/ 2425700 w 2435225"/>
                <a:gd name="connsiteY2" fmla="*/ 657225 h 1000125"/>
                <a:gd name="connsiteX3" fmla="*/ 2374900 w 2435225"/>
                <a:gd name="connsiteY3" fmla="*/ 593725 h 1000125"/>
                <a:gd name="connsiteX4" fmla="*/ 2327275 w 2435225"/>
                <a:gd name="connsiteY4" fmla="*/ 581025 h 1000125"/>
                <a:gd name="connsiteX5" fmla="*/ 2263775 w 2435225"/>
                <a:gd name="connsiteY5" fmla="*/ 628650 h 1000125"/>
                <a:gd name="connsiteX6" fmla="*/ 2212975 w 2435225"/>
                <a:gd name="connsiteY6" fmla="*/ 654050 h 1000125"/>
                <a:gd name="connsiteX7" fmla="*/ 2139950 w 2435225"/>
                <a:gd name="connsiteY7" fmla="*/ 628650 h 1000125"/>
                <a:gd name="connsiteX8" fmla="*/ 2079625 w 2435225"/>
                <a:gd name="connsiteY8" fmla="*/ 581025 h 1000125"/>
                <a:gd name="connsiteX9" fmla="*/ 1971675 w 2435225"/>
                <a:gd name="connsiteY9" fmla="*/ 581025 h 1000125"/>
                <a:gd name="connsiteX10" fmla="*/ 1882775 w 2435225"/>
                <a:gd name="connsiteY10" fmla="*/ 574675 h 1000125"/>
                <a:gd name="connsiteX11" fmla="*/ 1822450 w 2435225"/>
                <a:gd name="connsiteY11" fmla="*/ 530225 h 1000125"/>
                <a:gd name="connsiteX12" fmla="*/ 1768475 w 2435225"/>
                <a:gd name="connsiteY12" fmla="*/ 552450 h 1000125"/>
                <a:gd name="connsiteX13" fmla="*/ 1708150 w 2435225"/>
                <a:gd name="connsiteY13" fmla="*/ 593725 h 1000125"/>
                <a:gd name="connsiteX14" fmla="*/ 1682750 w 2435225"/>
                <a:gd name="connsiteY14" fmla="*/ 581025 h 1000125"/>
                <a:gd name="connsiteX15" fmla="*/ 1625600 w 2435225"/>
                <a:gd name="connsiteY15" fmla="*/ 533400 h 1000125"/>
                <a:gd name="connsiteX16" fmla="*/ 1600200 w 2435225"/>
                <a:gd name="connsiteY16" fmla="*/ 523875 h 1000125"/>
                <a:gd name="connsiteX17" fmla="*/ 1581150 w 2435225"/>
                <a:gd name="connsiteY17" fmla="*/ 508000 h 1000125"/>
                <a:gd name="connsiteX18" fmla="*/ 1539875 w 2435225"/>
                <a:gd name="connsiteY18" fmla="*/ 438150 h 1000125"/>
                <a:gd name="connsiteX19" fmla="*/ 1463675 w 2435225"/>
                <a:gd name="connsiteY19" fmla="*/ 295275 h 1000125"/>
                <a:gd name="connsiteX20" fmla="*/ 1409700 w 2435225"/>
                <a:gd name="connsiteY20" fmla="*/ 174625 h 1000125"/>
                <a:gd name="connsiteX21" fmla="*/ 1317625 w 2435225"/>
                <a:gd name="connsiteY21" fmla="*/ 88900 h 1000125"/>
                <a:gd name="connsiteX22" fmla="*/ 1295400 w 2435225"/>
                <a:gd name="connsiteY22" fmla="*/ 69850 h 1000125"/>
                <a:gd name="connsiteX23" fmla="*/ 1225550 w 2435225"/>
                <a:gd name="connsiteY23" fmla="*/ 25400 h 1000125"/>
                <a:gd name="connsiteX24" fmla="*/ 1143000 w 2435225"/>
                <a:gd name="connsiteY24" fmla="*/ 0 h 1000125"/>
                <a:gd name="connsiteX25" fmla="*/ 1073150 w 2435225"/>
                <a:gd name="connsiteY25" fmla="*/ 9525 h 1000125"/>
                <a:gd name="connsiteX26" fmla="*/ 996950 w 2435225"/>
                <a:gd name="connsiteY26" fmla="*/ 50800 h 1000125"/>
                <a:gd name="connsiteX27" fmla="*/ 971550 w 2435225"/>
                <a:gd name="connsiteY27" fmla="*/ 63500 h 1000125"/>
                <a:gd name="connsiteX28" fmla="*/ 958850 w 2435225"/>
                <a:gd name="connsiteY28" fmla="*/ 66675 h 1000125"/>
                <a:gd name="connsiteX29" fmla="*/ 917575 w 2435225"/>
                <a:gd name="connsiteY29" fmla="*/ 101600 h 1000125"/>
                <a:gd name="connsiteX30" fmla="*/ 876300 w 2435225"/>
                <a:gd name="connsiteY30" fmla="*/ 152400 h 1000125"/>
                <a:gd name="connsiteX31" fmla="*/ 825500 w 2435225"/>
                <a:gd name="connsiteY31" fmla="*/ 228600 h 1000125"/>
                <a:gd name="connsiteX32" fmla="*/ 765175 w 2435225"/>
                <a:gd name="connsiteY32" fmla="*/ 266700 h 1000125"/>
                <a:gd name="connsiteX33" fmla="*/ 739775 w 2435225"/>
                <a:gd name="connsiteY33" fmla="*/ 247650 h 1000125"/>
                <a:gd name="connsiteX34" fmla="*/ 688975 w 2435225"/>
                <a:gd name="connsiteY34" fmla="*/ 222250 h 1000125"/>
                <a:gd name="connsiteX35" fmla="*/ 660400 w 2435225"/>
                <a:gd name="connsiteY35" fmla="*/ 206375 h 1000125"/>
                <a:gd name="connsiteX36" fmla="*/ 581025 w 2435225"/>
                <a:gd name="connsiteY36" fmla="*/ 171450 h 1000125"/>
                <a:gd name="connsiteX37" fmla="*/ 539750 w 2435225"/>
                <a:gd name="connsiteY37" fmla="*/ 171450 h 1000125"/>
                <a:gd name="connsiteX38" fmla="*/ 488950 w 2435225"/>
                <a:gd name="connsiteY38" fmla="*/ 177800 h 1000125"/>
                <a:gd name="connsiteX39" fmla="*/ 444500 w 2435225"/>
                <a:gd name="connsiteY39" fmla="*/ 171450 h 1000125"/>
                <a:gd name="connsiteX40" fmla="*/ 431800 w 2435225"/>
                <a:gd name="connsiteY40" fmla="*/ 168275 h 1000125"/>
                <a:gd name="connsiteX41" fmla="*/ 409575 w 2435225"/>
                <a:gd name="connsiteY41" fmla="*/ 146050 h 1000125"/>
                <a:gd name="connsiteX42" fmla="*/ 381000 w 2435225"/>
                <a:gd name="connsiteY42" fmla="*/ 120650 h 1000125"/>
                <a:gd name="connsiteX43" fmla="*/ 358775 w 2435225"/>
                <a:gd name="connsiteY43" fmla="*/ 104775 h 1000125"/>
                <a:gd name="connsiteX44" fmla="*/ 314083 w 2435225"/>
                <a:gd name="connsiteY44" fmla="*/ 43865 h 1000125"/>
                <a:gd name="connsiteX45" fmla="*/ 257055 w 2435225"/>
                <a:gd name="connsiteY45" fmla="*/ 56186 h 1000125"/>
                <a:gd name="connsiteX46" fmla="*/ 210634 w 2435225"/>
                <a:gd name="connsiteY46" fmla="*/ 190124 h 1000125"/>
                <a:gd name="connsiteX47" fmla="*/ 127362 w 2435225"/>
                <a:gd name="connsiteY47" fmla="*/ 542925 h 1000125"/>
                <a:gd name="connsiteX48" fmla="*/ 81532 w 2435225"/>
                <a:gd name="connsiteY48" fmla="*/ 811609 h 1000125"/>
                <a:gd name="connsiteX49" fmla="*/ 0 w 2435225"/>
                <a:gd name="connsiteY49" fmla="*/ 1000125 h 1000125"/>
                <a:gd name="connsiteX0" fmla="*/ 0 w 2435225"/>
                <a:gd name="connsiteY0" fmla="*/ 1000125 h 1000125"/>
                <a:gd name="connsiteX1" fmla="*/ 2435225 w 2435225"/>
                <a:gd name="connsiteY1" fmla="*/ 996950 h 1000125"/>
                <a:gd name="connsiteX2" fmla="*/ 2425700 w 2435225"/>
                <a:gd name="connsiteY2" fmla="*/ 657225 h 1000125"/>
                <a:gd name="connsiteX3" fmla="*/ 2374900 w 2435225"/>
                <a:gd name="connsiteY3" fmla="*/ 593725 h 1000125"/>
                <a:gd name="connsiteX4" fmla="*/ 2327275 w 2435225"/>
                <a:gd name="connsiteY4" fmla="*/ 581025 h 1000125"/>
                <a:gd name="connsiteX5" fmla="*/ 2263775 w 2435225"/>
                <a:gd name="connsiteY5" fmla="*/ 628650 h 1000125"/>
                <a:gd name="connsiteX6" fmla="*/ 2212975 w 2435225"/>
                <a:gd name="connsiteY6" fmla="*/ 654050 h 1000125"/>
                <a:gd name="connsiteX7" fmla="*/ 2139950 w 2435225"/>
                <a:gd name="connsiteY7" fmla="*/ 628650 h 1000125"/>
                <a:gd name="connsiteX8" fmla="*/ 2079625 w 2435225"/>
                <a:gd name="connsiteY8" fmla="*/ 581025 h 1000125"/>
                <a:gd name="connsiteX9" fmla="*/ 1971675 w 2435225"/>
                <a:gd name="connsiteY9" fmla="*/ 581025 h 1000125"/>
                <a:gd name="connsiteX10" fmla="*/ 1882775 w 2435225"/>
                <a:gd name="connsiteY10" fmla="*/ 574675 h 1000125"/>
                <a:gd name="connsiteX11" fmla="*/ 1822450 w 2435225"/>
                <a:gd name="connsiteY11" fmla="*/ 530225 h 1000125"/>
                <a:gd name="connsiteX12" fmla="*/ 1768475 w 2435225"/>
                <a:gd name="connsiteY12" fmla="*/ 552450 h 1000125"/>
                <a:gd name="connsiteX13" fmla="*/ 1708150 w 2435225"/>
                <a:gd name="connsiteY13" fmla="*/ 593725 h 1000125"/>
                <a:gd name="connsiteX14" fmla="*/ 1682750 w 2435225"/>
                <a:gd name="connsiteY14" fmla="*/ 581025 h 1000125"/>
                <a:gd name="connsiteX15" fmla="*/ 1625600 w 2435225"/>
                <a:gd name="connsiteY15" fmla="*/ 533400 h 1000125"/>
                <a:gd name="connsiteX16" fmla="*/ 1600200 w 2435225"/>
                <a:gd name="connsiteY16" fmla="*/ 523875 h 1000125"/>
                <a:gd name="connsiteX17" fmla="*/ 1581150 w 2435225"/>
                <a:gd name="connsiteY17" fmla="*/ 508000 h 1000125"/>
                <a:gd name="connsiteX18" fmla="*/ 1539875 w 2435225"/>
                <a:gd name="connsiteY18" fmla="*/ 438150 h 1000125"/>
                <a:gd name="connsiteX19" fmla="*/ 1463675 w 2435225"/>
                <a:gd name="connsiteY19" fmla="*/ 295275 h 1000125"/>
                <a:gd name="connsiteX20" fmla="*/ 1409700 w 2435225"/>
                <a:gd name="connsiteY20" fmla="*/ 174625 h 1000125"/>
                <a:gd name="connsiteX21" fmla="*/ 1317625 w 2435225"/>
                <a:gd name="connsiteY21" fmla="*/ 88900 h 1000125"/>
                <a:gd name="connsiteX22" fmla="*/ 1295400 w 2435225"/>
                <a:gd name="connsiteY22" fmla="*/ 69850 h 1000125"/>
                <a:gd name="connsiteX23" fmla="*/ 1225550 w 2435225"/>
                <a:gd name="connsiteY23" fmla="*/ 25400 h 1000125"/>
                <a:gd name="connsiteX24" fmla="*/ 1143000 w 2435225"/>
                <a:gd name="connsiteY24" fmla="*/ 0 h 1000125"/>
                <a:gd name="connsiteX25" fmla="*/ 1073150 w 2435225"/>
                <a:gd name="connsiteY25" fmla="*/ 9525 h 1000125"/>
                <a:gd name="connsiteX26" fmla="*/ 996950 w 2435225"/>
                <a:gd name="connsiteY26" fmla="*/ 50800 h 1000125"/>
                <a:gd name="connsiteX27" fmla="*/ 971550 w 2435225"/>
                <a:gd name="connsiteY27" fmla="*/ 63500 h 1000125"/>
                <a:gd name="connsiteX28" fmla="*/ 958850 w 2435225"/>
                <a:gd name="connsiteY28" fmla="*/ 66675 h 1000125"/>
                <a:gd name="connsiteX29" fmla="*/ 917575 w 2435225"/>
                <a:gd name="connsiteY29" fmla="*/ 101600 h 1000125"/>
                <a:gd name="connsiteX30" fmla="*/ 876300 w 2435225"/>
                <a:gd name="connsiteY30" fmla="*/ 152400 h 1000125"/>
                <a:gd name="connsiteX31" fmla="*/ 825500 w 2435225"/>
                <a:gd name="connsiteY31" fmla="*/ 228600 h 1000125"/>
                <a:gd name="connsiteX32" fmla="*/ 765175 w 2435225"/>
                <a:gd name="connsiteY32" fmla="*/ 266700 h 1000125"/>
                <a:gd name="connsiteX33" fmla="*/ 739775 w 2435225"/>
                <a:gd name="connsiteY33" fmla="*/ 247650 h 1000125"/>
                <a:gd name="connsiteX34" fmla="*/ 688975 w 2435225"/>
                <a:gd name="connsiteY34" fmla="*/ 222250 h 1000125"/>
                <a:gd name="connsiteX35" fmla="*/ 660400 w 2435225"/>
                <a:gd name="connsiteY35" fmla="*/ 206375 h 1000125"/>
                <a:gd name="connsiteX36" fmla="*/ 581025 w 2435225"/>
                <a:gd name="connsiteY36" fmla="*/ 171450 h 1000125"/>
                <a:gd name="connsiteX37" fmla="*/ 539750 w 2435225"/>
                <a:gd name="connsiteY37" fmla="*/ 171450 h 1000125"/>
                <a:gd name="connsiteX38" fmla="*/ 488950 w 2435225"/>
                <a:gd name="connsiteY38" fmla="*/ 177800 h 1000125"/>
                <a:gd name="connsiteX39" fmla="*/ 444500 w 2435225"/>
                <a:gd name="connsiteY39" fmla="*/ 171450 h 1000125"/>
                <a:gd name="connsiteX40" fmla="*/ 431800 w 2435225"/>
                <a:gd name="connsiteY40" fmla="*/ 168275 h 1000125"/>
                <a:gd name="connsiteX41" fmla="*/ 409575 w 2435225"/>
                <a:gd name="connsiteY41" fmla="*/ 146050 h 1000125"/>
                <a:gd name="connsiteX42" fmla="*/ 381000 w 2435225"/>
                <a:gd name="connsiteY42" fmla="*/ 120650 h 1000125"/>
                <a:gd name="connsiteX43" fmla="*/ 358775 w 2435225"/>
                <a:gd name="connsiteY43" fmla="*/ 104775 h 1000125"/>
                <a:gd name="connsiteX44" fmla="*/ 314083 w 2435225"/>
                <a:gd name="connsiteY44" fmla="*/ 46228 h 1000125"/>
                <a:gd name="connsiteX45" fmla="*/ 257055 w 2435225"/>
                <a:gd name="connsiteY45" fmla="*/ 56186 h 1000125"/>
                <a:gd name="connsiteX46" fmla="*/ 210634 w 2435225"/>
                <a:gd name="connsiteY46" fmla="*/ 190124 h 1000125"/>
                <a:gd name="connsiteX47" fmla="*/ 127362 w 2435225"/>
                <a:gd name="connsiteY47" fmla="*/ 542925 h 1000125"/>
                <a:gd name="connsiteX48" fmla="*/ 81532 w 2435225"/>
                <a:gd name="connsiteY48" fmla="*/ 811609 h 1000125"/>
                <a:gd name="connsiteX49" fmla="*/ 0 w 2435225"/>
                <a:gd name="connsiteY49" fmla="*/ 1000125 h 1000125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50970 w 2441695"/>
                <a:gd name="connsiteY39" fmla="*/ 171450 h 1014300"/>
                <a:gd name="connsiteX40" fmla="*/ 438270 w 2441695"/>
                <a:gd name="connsiteY40" fmla="*/ 168275 h 1014300"/>
                <a:gd name="connsiteX41" fmla="*/ 416045 w 2441695"/>
                <a:gd name="connsiteY41" fmla="*/ 146050 h 1014300"/>
                <a:gd name="connsiteX42" fmla="*/ 387470 w 2441695"/>
                <a:gd name="connsiteY42" fmla="*/ 120650 h 1014300"/>
                <a:gd name="connsiteX43" fmla="*/ 365245 w 2441695"/>
                <a:gd name="connsiteY43" fmla="*/ 104775 h 1014300"/>
                <a:gd name="connsiteX44" fmla="*/ 320553 w 2441695"/>
                <a:gd name="connsiteY44" fmla="*/ 46228 h 1014300"/>
                <a:gd name="connsiteX45" fmla="*/ 263525 w 2441695"/>
                <a:gd name="connsiteY45" fmla="*/ 56186 h 1014300"/>
                <a:gd name="connsiteX46" fmla="*/ 217104 w 2441695"/>
                <a:gd name="connsiteY46" fmla="*/ 190124 h 1014300"/>
                <a:gd name="connsiteX47" fmla="*/ 133832 w 2441695"/>
                <a:gd name="connsiteY47" fmla="*/ 542925 h 1014300"/>
                <a:gd name="connsiteX48" fmla="*/ 88002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50970 w 2441695"/>
                <a:gd name="connsiteY39" fmla="*/ 171450 h 1014300"/>
                <a:gd name="connsiteX40" fmla="*/ 438270 w 2441695"/>
                <a:gd name="connsiteY40" fmla="*/ 168275 h 1014300"/>
                <a:gd name="connsiteX41" fmla="*/ 416045 w 2441695"/>
                <a:gd name="connsiteY41" fmla="*/ 146050 h 1014300"/>
                <a:gd name="connsiteX42" fmla="*/ 387470 w 2441695"/>
                <a:gd name="connsiteY42" fmla="*/ 120650 h 1014300"/>
                <a:gd name="connsiteX43" fmla="*/ 365245 w 2441695"/>
                <a:gd name="connsiteY43" fmla="*/ 104775 h 1014300"/>
                <a:gd name="connsiteX44" fmla="*/ 320553 w 2441695"/>
                <a:gd name="connsiteY44" fmla="*/ 46228 h 1014300"/>
                <a:gd name="connsiteX45" fmla="*/ 263525 w 2441695"/>
                <a:gd name="connsiteY45" fmla="*/ 56186 h 1014300"/>
                <a:gd name="connsiteX46" fmla="*/ 217104 w 2441695"/>
                <a:gd name="connsiteY46" fmla="*/ 190124 h 1014300"/>
                <a:gd name="connsiteX47" fmla="*/ 133832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50970 w 2441695"/>
                <a:gd name="connsiteY39" fmla="*/ 171450 h 1014300"/>
                <a:gd name="connsiteX40" fmla="*/ 438270 w 2441695"/>
                <a:gd name="connsiteY40" fmla="*/ 168275 h 1014300"/>
                <a:gd name="connsiteX41" fmla="*/ 416045 w 2441695"/>
                <a:gd name="connsiteY41" fmla="*/ 146050 h 1014300"/>
                <a:gd name="connsiteX42" fmla="*/ 387470 w 2441695"/>
                <a:gd name="connsiteY42" fmla="*/ 120650 h 1014300"/>
                <a:gd name="connsiteX43" fmla="*/ 365245 w 2441695"/>
                <a:gd name="connsiteY43" fmla="*/ 104775 h 1014300"/>
                <a:gd name="connsiteX44" fmla="*/ 320553 w 2441695"/>
                <a:gd name="connsiteY44" fmla="*/ 46228 h 1014300"/>
                <a:gd name="connsiteX45" fmla="*/ 263525 w 2441695"/>
                <a:gd name="connsiteY45" fmla="*/ 56186 h 1014300"/>
                <a:gd name="connsiteX46" fmla="*/ 217104 w 2441695"/>
                <a:gd name="connsiteY46" fmla="*/ 190124 h 1014300"/>
                <a:gd name="connsiteX47" fmla="*/ 166184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50970 w 2441695"/>
                <a:gd name="connsiteY39" fmla="*/ 171450 h 1014300"/>
                <a:gd name="connsiteX40" fmla="*/ 438270 w 2441695"/>
                <a:gd name="connsiteY40" fmla="*/ 168275 h 1014300"/>
                <a:gd name="connsiteX41" fmla="*/ 416045 w 2441695"/>
                <a:gd name="connsiteY41" fmla="*/ 146050 h 1014300"/>
                <a:gd name="connsiteX42" fmla="*/ 387470 w 2441695"/>
                <a:gd name="connsiteY42" fmla="*/ 120650 h 1014300"/>
                <a:gd name="connsiteX43" fmla="*/ 365245 w 2441695"/>
                <a:gd name="connsiteY43" fmla="*/ 104775 h 1014300"/>
                <a:gd name="connsiteX44" fmla="*/ 320553 w 2441695"/>
                <a:gd name="connsiteY44" fmla="*/ 46228 h 1014300"/>
                <a:gd name="connsiteX45" fmla="*/ 263525 w 2441695"/>
                <a:gd name="connsiteY45" fmla="*/ 56186 h 1014300"/>
                <a:gd name="connsiteX46" fmla="*/ 234359 w 2441695"/>
                <a:gd name="connsiteY46" fmla="*/ 211385 h 1014300"/>
                <a:gd name="connsiteX47" fmla="*/ 166184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50970 w 2441695"/>
                <a:gd name="connsiteY39" fmla="*/ 171450 h 1014300"/>
                <a:gd name="connsiteX40" fmla="*/ 438270 w 2441695"/>
                <a:gd name="connsiteY40" fmla="*/ 168275 h 1014300"/>
                <a:gd name="connsiteX41" fmla="*/ 416045 w 2441695"/>
                <a:gd name="connsiteY41" fmla="*/ 146050 h 1014300"/>
                <a:gd name="connsiteX42" fmla="*/ 387470 w 2441695"/>
                <a:gd name="connsiteY42" fmla="*/ 120650 h 1014300"/>
                <a:gd name="connsiteX43" fmla="*/ 365245 w 2441695"/>
                <a:gd name="connsiteY43" fmla="*/ 104775 h 1014300"/>
                <a:gd name="connsiteX44" fmla="*/ 320553 w 2441695"/>
                <a:gd name="connsiteY44" fmla="*/ 46228 h 1014300"/>
                <a:gd name="connsiteX45" fmla="*/ 278623 w 2441695"/>
                <a:gd name="connsiteY45" fmla="*/ 103434 h 1014300"/>
                <a:gd name="connsiteX46" fmla="*/ 234359 w 2441695"/>
                <a:gd name="connsiteY46" fmla="*/ 211385 h 1014300"/>
                <a:gd name="connsiteX47" fmla="*/ 166184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50970 w 2441695"/>
                <a:gd name="connsiteY39" fmla="*/ 171450 h 1014300"/>
                <a:gd name="connsiteX40" fmla="*/ 438270 w 2441695"/>
                <a:gd name="connsiteY40" fmla="*/ 168275 h 1014300"/>
                <a:gd name="connsiteX41" fmla="*/ 416045 w 2441695"/>
                <a:gd name="connsiteY41" fmla="*/ 146050 h 1014300"/>
                <a:gd name="connsiteX42" fmla="*/ 387470 w 2441695"/>
                <a:gd name="connsiteY42" fmla="*/ 120650 h 1014300"/>
                <a:gd name="connsiteX43" fmla="*/ 358774 w 2441695"/>
                <a:gd name="connsiteY43" fmla="*/ 55164 h 1014300"/>
                <a:gd name="connsiteX44" fmla="*/ 320553 w 2441695"/>
                <a:gd name="connsiteY44" fmla="*/ 46228 h 1014300"/>
                <a:gd name="connsiteX45" fmla="*/ 278623 w 2441695"/>
                <a:gd name="connsiteY45" fmla="*/ 103434 h 1014300"/>
                <a:gd name="connsiteX46" fmla="*/ 234359 w 2441695"/>
                <a:gd name="connsiteY46" fmla="*/ 211385 h 1014300"/>
                <a:gd name="connsiteX47" fmla="*/ 166184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50970 w 2441695"/>
                <a:gd name="connsiteY39" fmla="*/ 171450 h 1014300"/>
                <a:gd name="connsiteX40" fmla="*/ 438270 w 2441695"/>
                <a:gd name="connsiteY40" fmla="*/ 168275 h 1014300"/>
                <a:gd name="connsiteX41" fmla="*/ 416045 w 2441695"/>
                <a:gd name="connsiteY41" fmla="*/ 146050 h 1014300"/>
                <a:gd name="connsiteX42" fmla="*/ 404724 w 2441695"/>
                <a:gd name="connsiteY42" fmla="*/ 111200 h 1014300"/>
                <a:gd name="connsiteX43" fmla="*/ 358774 w 2441695"/>
                <a:gd name="connsiteY43" fmla="*/ 55164 h 1014300"/>
                <a:gd name="connsiteX44" fmla="*/ 320553 w 2441695"/>
                <a:gd name="connsiteY44" fmla="*/ 46228 h 1014300"/>
                <a:gd name="connsiteX45" fmla="*/ 278623 w 2441695"/>
                <a:gd name="connsiteY45" fmla="*/ 103434 h 1014300"/>
                <a:gd name="connsiteX46" fmla="*/ 234359 w 2441695"/>
                <a:gd name="connsiteY46" fmla="*/ 211385 h 1014300"/>
                <a:gd name="connsiteX47" fmla="*/ 166184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50970 w 2441695"/>
                <a:gd name="connsiteY39" fmla="*/ 171450 h 1014300"/>
                <a:gd name="connsiteX40" fmla="*/ 438270 w 2441695"/>
                <a:gd name="connsiteY40" fmla="*/ 168275 h 1014300"/>
                <a:gd name="connsiteX41" fmla="*/ 426829 w 2441695"/>
                <a:gd name="connsiteY41" fmla="*/ 136600 h 1014300"/>
                <a:gd name="connsiteX42" fmla="*/ 404724 w 2441695"/>
                <a:gd name="connsiteY42" fmla="*/ 111200 h 1014300"/>
                <a:gd name="connsiteX43" fmla="*/ 358774 w 2441695"/>
                <a:gd name="connsiteY43" fmla="*/ 55164 h 1014300"/>
                <a:gd name="connsiteX44" fmla="*/ 320553 w 2441695"/>
                <a:gd name="connsiteY44" fmla="*/ 46228 h 1014300"/>
                <a:gd name="connsiteX45" fmla="*/ 278623 w 2441695"/>
                <a:gd name="connsiteY45" fmla="*/ 103434 h 1014300"/>
                <a:gd name="connsiteX46" fmla="*/ 234359 w 2441695"/>
                <a:gd name="connsiteY46" fmla="*/ 211385 h 1014300"/>
                <a:gd name="connsiteX47" fmla="*/ 166184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63910 w 2441695"/>
                <a:gd name="connsiteY39" fmla="*/ 192712 h 1014300"/>
                <a:gd name="connsiteX40" fmla="*/ 438270 w 2441695"/>
                <a:gd name="connsiteY40" fmla="*/ 168275 h 1014300"/>
                <a:gd name="connsiteX41" fmla="*/ 426829 w 2441695"/>
                <a:gd name="connsiteY41" fmla="*/ 136600 h 1014300"/>
                <a:gd name="connsiteX42" fmla="*/ 404724 w 2441695"/>
                <a:gd name="connsiteY42" fmla="*/ 111200 h 1014300"/>
                <a:gd name="connsiteX43" fmla="*/ 358774 w 2441695"/>
                <a:gd name="connsiteY43" fmla="*/ 55164 h 1014300"/>
                <a:gd name="connsiteX44" fmla="*/ 320553 w 2441695"/>
                <a:gd name="connsiteY44" fmla="*/ 46228 h 1014300"/>
                <a:gd name="connsiteX45" fmla="*/ 278623 w 2441695"/>
                <a:gd name="connsiteY45" fmla="*/ 103434 h 1014300"/>
                <a:gd name="connsiteX46" fmla="*/ 234359 w 2441695"/>
                <a:gd name="connsiteY46" fmla="*/ 211385 h 1014300"/>
                <a:gd name="connsiteX47" fmla="*/ 166184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41695"/>
                <a:gd name="connsiteY0" fmla="*/ 1014300 h 1014300"/>
                <a:gd name="connsiteX1" fmla="*/ 2441695 w 2441695"/>
                <a:gd name="connsiteY1" fmla="*/ 996950 h 1014300"/>
                <a:gd name="connsiteX2" fmla="*/ 2432170 w 2441695"/>
                <a:gd name="connsiteY2" fmla="*/ 657225 h 1014300"/>
                <a:gd name="connsiteX3" fmla="*/ 2381370 w 2441695"/>
                <a:gd name="connsiteY3" fmla="*/ 593725 h 1014300"/>
                <a:gd name="connsiteX4" fmla="*/ 2333745 w 2441695"/>
                <a:gd name="connsiteY4" fmla="*/ 581025 h 1014300"/>
                <a:gd name="connsiteX5" fmla="*/ 2270245 w 2441695"/>
                <a:gd name="connsiteY5" fmla="*/ 628650 h 1014300"/>
                <a:gd name="connsiteX6" fmla="*/ 2219445 w 2441695"/>
                <a:gd name="connsiteY6" fmla="*/ 654050 h 1014300"/>
                <a:gd name="connsiteX7" fmla="*/ 2146420 w 2441695"/>
                <a:gd name="connsiteY7" fmla="*/ 628650 h 1014300"/>
                <a:gd name="connsiteX8" fmla="*/ 2086095 w 2441695"/>
                <a:gd name="connsiteY8" fmla="*/ 581025 h 1014300"/>
                <a:gd name="connsiteX9" fmla="*/ 1978145 w 2441695"/>
                <a:gd name="connsiteY9" fmla="*/ 581025 h 1014300"/>
                <a:gd name="connsiteX10" fmla="*/ 1889245 w 2441695"/>
                <a:gd name="connsiteY10" fmla="*/ 574675 h 1014300"/>
                <a:gd name="connsiteX11" fmla="*/ 1828920 w 2441695"/>
                <a:gd name="connsiteY11" fmla="*/ 530225 h 1014300"/>
                <a:gd name="connsiteX12" fmla="*/ 1774945 w 2441695"/>
                <a:gd name="connsiteY12" fmla="*/ 552450 h 1014300"/>
                <a:gd name="connsiteX13" fmla="*/ 1714620 w 2441695"/>
                <a:gd name="connsiteY13" fmla="*/ 593725 h 1014300"/>
                <a:gd name="connsiteX14" fmla="*/ 1689220 w 2441695"/>
                <a:gd name="connsiteY14" fmla="*/ 581025 h 1014300"/>
                <a:gd name="connsiteX15" fmla="*/ 1632070 w 2441695"/>
                <a:gd name="connsiteY15" fmla="*/ 533400 h 1014300"/>
                <a:gd name="connsiteX16" fmla="*/ 1606670 w 2441695"/>
                <a:gd name="connsiteY16" fmla="*/ 523875 h 1014300"/>
                <a:gd name="connsiteX17" fmla="*/ 1587620 w 2441695"/>
                <a:gd name="connsiteY17" fmla="*/ 508000 h 1014300"/>
                <a:gd name="connsiteX18" fmla="*/ 1546345 w 2441695"/>
                <a:gd name="connsiteY18" fmla="*/ 438150 h 1014300"/>
                <a:gd name="connsiteX19" fmla="*/ 1470145 w 2441695"/>
                <a:gd name="connsiteY19" fmla="*/ 295275 h 1014300"/>
                <a:gd name="connsiteX20" fmla="*/ 1416170 w 2441695"/>
                <a:gd name="connsiteY20" fmla="*/ 174625 h 1014300"/>
                <a:gd name="connsiteX21" fmla="*/ 1324095 w 2441695"/>
                <a:gd name="connsiteY21" fmla="*/ 88900 h 1014300"/>
                <a:gd name="connsiteX22" fmla="*/ 1301870 w 2441695"/>
                <a:gd name="connsiteY22" fmla="*/ 69850 h 1014300"/>
                <a:gd name="connsiteX23" fmla="*/ 1232020 w 2441695"/>
                <a:gd name="connsiteY23" fmla="*/ 25400 h 1014300"/>
                <a:gd name="connsiteX24" fmla="*/ 1149470 w 2441695"/>
                <a:gd name="connsiteY24" fmla="*/ 0 h 1014300"/>
                <a:gd name="connsiteX25" fmla="*/ 1079620 w 2441695"/>
                <a:gd name="connsiteY25" fmla="*/ 9525 h 1014300"/>
                <a:gd name="connsiteX26" fmla="*/ 1003420 w 2441695"/>
                <a:gd name="connsiteY26" fmla="*/ 50800 h 1014300"/>
                <a:gd name="connsiteX27" fmla="*/ 978020 w 2441695"/>
                <a:gd name="connsiteY27" fmla="*/ 63500 h 1014300"/>
                <a:gd name="connsiteX28" fmla="*/ 965320 w 2441695"/>
                <a:gd name="connsiteY28" fmla="*/ 66675 h 1014300"/>
                <a:gd name="connsiteX29" fmla="*/ 924045 w 2441695"/>
                <a:gd name="connsiteY29" fmla="*/ 101600 h 1014300"/>
                <a:gd name="connsiteX30" fmla="*/ 882770 w 2441695"/>
                <a:gd name="connsiteY30" fmla="*/ 152400 h 1014300"/>
                <a:gd name="connsiteX31" fmla="*/ 831970 w 2441695"/>
                <a:gd name="connsiteY31" fmla="*/ 228600 h 1014300"/>
                <a:gd name="connsiteX32" fmla="*/ 771645 w 2441695"/>
                <a:gd name="connsiteY32" fmla="*/ 266700 h 1014300"/>
                <a:gd name="connsiteX33" fmla="*/ 746245 w 2441695"/>
                <a:gd name="connsiteY33" fmla="*/ 247650 h 1014300"/>
                <a:gd name="connsiteX34" fmla="*/ 695445 w 2441695"/>
                <a:gd name="connsiteY34" fmla="*/ 222250 h 1014300"/>
                <a:gd name="connsiteX35" fmla="*/ 666870 w 2441695"/>
                <a:gd name="connsiteY35" fmla="*/ 206375 h 1014300"/>
                <a:gd name="connsiteX36" fmla="*/ 587495 w 2441695"/>
                <a:gd name="connsiteY36" fmla="*/ 171450 h 1014300"/>
                <a:gd name="connsiteX37" fmla="*/ 546220 w 2441695"/>
                <a:gd name="connsiteY37" fmla="*/ 171450 h 1014300"/>
                <a:gd name="connsiteX38" fmla="*/ 495420 w 2441695"/>
                <a:gd name="connsiteY38" fmla="*/ 177800 h 1014300"/>
                <a:gd name="connsiteX39" fmla="*/ 463910 w 2441695"/>
                <a:gd name="connsiteY39" fmla="*/ 192712 h 1014300"/>
                <a:gd name="connsiteX40" fmla="*/ 440427 w 2441695"/>
                <a:gd name="connsiteY40" fmla="*/ 158826 h 1014300"/>
                <a:gd name="connsiteX41" fmla="*/ 426829 w 2441695"/>
                <a:gd name="connsiteY41" fmla="*/ 136600 h 1014300"/>
                <a:gd name="connsiteX42" fmla="*/ 404724 w 2441695"/>
                <a:gd name="connsiteY42" fmla="*/ 111200 h 1014300"/>
                <a:gd name="connsiteX43" fmla="*/ 358774 w 2441695"/>
                <a:gd name="connsiteY43" fmla="*/ 55164 h 1014300"/>
                <a:gd name="connsiteX44" fmla="*/ 320553 w 2441695"/>
                <a:gd name="connsiteY44" fmla="*/ 46228 h 1014300"/>
                <a:gd name="connsiteX45" fmla="*/ 278623 w 2441695"/>
                <a:gd name="connsiteY45" fmla="*/ 103434 h 1014300"/>
                <a:gd name="connsiteX46" fmla="*/ 234359 w 2441695"/>
                <a:gd name="connsiteY46" fmla="*/ 211385 h 1014300"/>
                <a:gd name="connsiteX47" fmla="*/ 166184 w 2441695"/>
                <a:gd name="connsiteY47" fmla="*/ 542925 h 1014300"/>
                <a:gd name="connsiteX48" fmla="*/ 96629 w 2441695"/>
                <a:gd name="connsiteY48" fmla="*/ 811609 h 1014300"/>
                <a:gd name="connsiteX49" fmla="*/ 0 w 2441695"/>
                <a:gd name="connsiteY49" fmla="*/ 1014300 h 1014300"/>
                <a:gd name="connsiteX0" fmla="*/ 0 w 2458950"/>
                <a:gd name="connsiteY0" fmla="*/ 1014300 h 1014300"/>
                <a:gd name="connsiteX1" fmla="*/ 2458950 w 2458950"/>
                <a:gd name="connsiteY1" fmla="*/ 1011125 h 1014300"/>
                <a:gd name="connsiteX2" fmla="*/ 2432170 w 2458950"/>
                <a:gd name="connsiteY2" fmla="*/ 657225 h 1014300"/>
                <a:gd name="connsiteX3" fmla="*/ 2381370 w 2458950"/>
                <a:gd name="connsiteY3" fmla="*/ 593725 h 1014300"/>
                <a:gd name="connsiteX4" fmla="*/ 2333745 w 2458950"/>
                <a:gd name="connsiteY4" fmla="*/ 581025 h 1014300"/>
                <a:gd name="connsiteX5" fmla="*/ 2270245 w 2458950"/>
                <a:gd name="connsiteY5" fmla="*/ 628650 h 1014300"/>
                <a:gd name="connsiteX6" fmla="*/ 2219445 w 2458950"/>
                <a:gd name="connsiteY6" fmla="*/ 654050 h 1014300"/>
                <a:gd name="connsiteX7" fmla="*/ 2146420 w 2458950"/>
                <a:gd name="connsiteY7" fmla="*/ 628650 h 1014300"/>
                <a:gd name="connsiteX8" fmla="*/ 2086095 w 2458950"/>
                <a:gd name="connsiteY8" fmla="*/ 581025 h 1014300"/>
                <a:gd name="connsiteX9" fmla="*/ 1978145 w 2458950"/>
                <a:gd name="connsiteY9" fmla="*/ 581025 h 1014300"/>
                <a:gd name="connsiteX10" fmla="*/ 1889245 w 2458950"/>
                <a:gd name="connsiteY10" fmla="*/ 574675 h 1014300"/>
                <a:gd name="connsiteX11" fmla="*/ 1828920 w 2458950"/>
                <a:gd name="connsiteY11" fmla="*/ 530225 h 1014300"/>
                <a:gd name="connsiteX12" fmla="*/ 1774945 w 2458950"/>
                <a:gd name="connsiteY12" fmla="*/ 552450 h 1014300"/>
                <a:gd name="connsiteX13" fmla="*/ 1714620 w 2458950"/>
                <a:gd name="connsiteY13" fmla="*/ 593725 h 1014300"/>
                <a:gd name="connsiteX14" fmla="*/ 1689220 w 2458950"/>
                <a:gd name="connsiteY14" fmla="*/ 581025 h 1014300"/>
                <a:gd name="connsiteX15" fmla="*/ 1632070 w 2458950"/>
                <a:gd name="connsiteY15" fmla="*/ 533400 h 1014300"/>
                <a:gd name="connsiteX16" fmla="*/ 1606670 w 2458950"/>
                <a:gd name="connsiteY16" fmla="*/ 523875 h 1014300"/>
                <a:gd name="connsiteX17" fmla="*/ 1587620 w 2458950"/>
                <a:gd name="connsiteY17" fmla="*/ 508000 h 1014300"/>
                <a:gd name="connsiteX18" fmla="*/ 1546345 w 2458950"/>
                <a:gd name="connsiteY18" fmla="*/ 438150 h 1014300"/>
                <a:gd name="connsiteX19" fmla="*/ 1470145 w 2458950"/>
                <a:gd name="connsiteY19" fmla="*/ 295275 h 1014300"/>
                <a:gd name="connsiteX20" fmla="*/ 1416170 w 2458950"/>
                <a:gd name="connsiteY20" fmla="*/ 174625 h 1014300"/>
                <a:gd name="connsiteX21" fmla="*/ 1324095 w 2458950"/>
                <a:gd name="connsiteY21" fmla="*/ 88900 h 1014300"/>
                <a:gd name="connsiteX22" fmla="*/ 1301870 w 2458950"/>
                <a:gd name="connsiteY22" fmla="*/ 69850 h 1014300"/>
                <a:gd name="connsiteX23" fmla="*/ 1232020 w 2458950"/>
                <a:gd name="connsiteY23" fmla="*/ 25400 h 1014300"/>
                <a:gd name="connsiteX24" fmla="*/ 1149470 w 2458950"/>
                <a:gd name="connsiteY24" fmla="*/ 0 h 1014300"/>
                <a:gd name="connsiteX25" fmla="*/ 1079620 w 2458950"/>
                <a:gd name="connsiteY25" fmla="*/ 9525 h 1014300"/>
                <a:gd name="connsiteX26" fmla="*/ 1003420 w 2458950"/>
                <a:gd name="connsiteY26" fmla="*/ 50800 h 1014300"/>
                <a:gd name="connsiteX27" fmla="*/ 978020 w 2458950"/>
                <a:gd name="connsiteY27" fmla="*/ 63500 h 1014300"/>
                <a:gd name="connsiteX28" fmla="*/ 965320 w 2458950"/>
                <a:gd name="connsiteY28" fmla="*/ 66675 h 1014300"/>
                <a:gd name="connsiteX29" fmla="*/ 924045 w 2458950"/>
                <a:gd name="connsiteY29" fmla="*/ 101600 h 1014300"/>
                <a:gd name="connsiteX30" fmla="*/ 882770 w 2458950"/>
                <a:gd name="connsiteY30" fmla="*/ 152400 h 1014300"/>
                <a:gd name="connsiteX31" fmla="*/ 831970 w 2458950"/>
                <a:gd name="connsiteY31" fmla="*/ 228600 h 1014300"/>
                <a:gd name="connsiteX32" fmla="*/ 771645 w 2458950"/>
                <a:gd name="connsiteY32" fmla="*/ 266700 h 1014300"/>
                <a:gd name="connsiteX33" fmla="*/ 746245 w 2458950"/>
                <a:gd name="connsiteY33" fmla="*/ 247650 h 1014300"/>
                <a:gd name="connsiteX34" fmla="*/ 695445 w 2458950"/>
                <a:gd name="connsiteY34" fmla="*/ 222250 h 1014300"/>
                <a:gd name="connsiteX35" fmla="*/ 666870 w 2458950"/>
                <a:gd name="connsiteY35" fmla="*/ 206375 h 1014300"/>
                <a:gd name="connsiteX36" fmla="*/ 587495 w 2458950"/>
                <a:gd name="connsiteY36" fmla="*/ 171450 h 1014300"/>
                <a:gd name="connsiteX37" fmla="*/ 546220 w 2458950"/>
                <a:gd name="connsiteY37" fmla="*/ 171450 h 1014300"/>
                <a:gd name="connsiteX38" fmla="*/ 495420 w 2458950"/>
                <a:gd name="connsiteY38" fmla="*/ 177800 h 1014300"/>
                <a:gd name="connsiteX39" fmla="*/ 463910 w 2458950"/>
                <a:gd name="connsiteY39" fmla="*/ 192712 h 1014300"/>
                <a:gd name="connsiteX40" fmla="*/ 440427 w 2458950"/>
                <a:gd name="connsiteY40" fmla="*/ 158826 h 1014300"/>
                <a:gd name="connsiteX41" fmla="*/ 426829 w 2458950"/>
                <a:gd name="connsiteY41" fmla="*/ 136600 h 1014300"/>
                <a:gd name="connsiteX42" fmla="*/ 404724 w 2458950"/>
                <a:gd name="connsiteY42" fmla="*/ 111200 h 1014300"/>
                <a:gd name="connsiteX43" fmla="*/ 358774 w 2458950"/>
                <a:gd name="connsiteY43" fmla="*/ 55164 h 1014300"/>
                <a:gd name="connsiteX44" fmla="*/ 320553 w 2458950"/>
                <a:gd name="connsiteY44" fmla="*/ 46228 h 1014300"/>
                <a:gd name="connsiteX45" fmla="*/ 278623 w 2458950"/>
                <a:gd name="connsiteY45" fmla="*/ 103434 h 1014300"/>
                <a:gd name="connsiteX46" fmla="*/ 234359 w 2458950"/>
                <a:gd name="connsiteY46" fmla="*/ 211385 h 1014300"/>
                <a:gd name="connsiteX47" fmla="*/ 166184 w 2458950"/>
                <a:gd name="connsiteY47" fmla="*/ 542925 h 1014300"/>
                <a:gd name="connsiteX48" fmla="*/ 96629 w 2458950"/>
                <a:gd name="connsiteY48" fmla="*/ 811609 h 1014300"/>
                <a:gd name="connsiteX49" fmla="*/ 0 w 2458950"/>
                <a:gd name="connsiteY49" fmla="*/ 1014300 h 1014300"/>
                <a:gd name="connsiteX0" fmla="*/ 0 w 2458950"/>
                <a:gd name="connsiteY0" fmla="*/ 1014300 h 1014300"/>
                <a:gd name="connsiteX1" fmla="*/ 2458950 w 2458950"/>
                <a:gd name="connsiteY1" fmla="*/ 1011125 h 1014300"/>
                <a:gd name="connsiteX2" fmla="*/ 2455896 w 2458950"/>
                <a:gd name="connsiteY2" fmla="*/ 659588 h 1014300"/>
                <a:gd name="connsiteX3" fmla="*/ 2381370 w 2458950"/>
                <a:gd name="connsiteY3" fmla="*/ 593725 h 1014300"/>
                <a:gd name="connsiteX4" fmla="*/ 2333745 w 2458950"/>
                <a:gd name="connsiteY4" fmla="*/ 581025 h 1014300"/>
                <a:gd name="connsiteX5" fmla="*/ 2270245 w 2458950"/>
                <a:gd name="connsiteY5" fmla="*/ 628650 h 1014300"/>
                <a:gd name="connsiteX6" fmla="*/ 2219445 w 2458950"/>
                <a:gd name="connsiteY6" fmla="*/ 654050 h 1014300"/>
                <a:gd name="connsiteX7" fmla="*/ 2146420 w 2458950"/>
                <a:gd name="connsiteY7" fmla="*/ 628650 h 1014300"/>
                <a:gd name="connsiteX8" fmla="*/ 2086095 w 2458950"/>
                <a:gd name="connsiteY8" fmla="*/ 581025 h 1014300"/>
                <a:gd name="connsiteX9" fmla="*/ 1978145 w 2458950"/>
                <a:gd name="connsiteY9" fmla="*/ 581025 h 1014300"/>
                <a:gd name="connsiteX10" fmla="*/ 1889245 w 2458950"/>
                <a:gd name="connsiteY10" fmla="*/ 574675 h 1014300"/>
                <a:gd name="connsiteX11" fmla="*/ 1828920 w 2458950"/>
                <a:gd name="connsiteY11" fmla="*/ 530225 h 1014300"/>
                <a:gd name="connsiteX12" fmla="*/ 1774945 w 2458950"/>
                <a:gd name="connsiteY12" fmla="*/ 552450 h 1014300"/>
                <a:gd name="connsiteX13" fmla="*/ 1714620 w 2458950"/>
                <a:gd name="connsiteY13" fmla="*/ 593725 h 1014300"/>
                <a:gd name="connsiteX14" fmla="*/ 1689220 w 2458950"/>
                <a:gd name="connsiteY14" fmla="*/ 581025 h 1014300"/>
                <a:gd name="connsiteX15" fmla="*/ 1632070 w 2458950"/>
                <a:gd name="connsiteY15" fmla="*/ 533400 h 1014300"/>
                <a:gd name="connsiteX16" fmla="*/ 1606670 w 2458950"/>
                <a:gd name="connsiteY16" fmla="*/ 523875 h 1014300"/>
                <a:gd name="connsiteX17" fmla="*/ 1587620 w 2458950"/>
                <a:gd name="connsiteY17" fmla="*/ 508000 h 1014300"/>
                <a:gd name="connsiteX18" fmla="*/ 1546345 w 2458950"/>
                <a:gd name="connsiteY18" fmla="*/ 438150 h 1014300"/>
                <a:gd name="connsiteX19" fmla="*/ 1470145 w 2458950"/>
                <a:gd name="connsiteY19" fmla="*/ 295275 h 1014300"/>
                <a:gd name="connsiteX20" fmla="*/ 1416170 w 2458950"/>
                <a:gd name="connsiteY20" fmla="*/ 174625 h 1014300"/>
                <a:gd name="connsiteX21" fmla="*/ 1324095 w 2458950"/>
                <a:gd name="connsiteY21" fmla="*/ 88900 h 1014300"/>
                <a:gd name="connsiteX22" fmla="*/ 1301870 w 2458950"/>
                <a:gd name="connsiteY22" fmla="*/ 69850 h 1014300"/>
                <a:gd name="connsiteX23" fmla="*/ 1232020 w 2458950"/>
                <a:gd name="connsiteY23" fmla="*/ 25400 h 1014300"/>
                <a:gd name="connsiteX24" fmla="*/ 1149470 w 2458950"/>
                <a:gd name="connsiteY24" fmla="*/ 0 h 1014300"/>
                <a:gd name="connsiteX25" fmla="*/ 1079620 w 2458950"/>
                <a:gd name="connsiteY25" fmla="*/ 9525 h 1014300"/>
                <a:gd name="connsiteX26" fmla="*/ 1003420 w 2458950"/>
                <a:gd name="connsiteY26" fmla="*/ 50800 h 1014300"/>
                <a:gd name="connsiteX27" fmla="*/ 978020 w 2458950"/>
                <a:gd name="connsiteY27" fmla="*/ 63500 h 1014300"/>
                <a:gd name="connsiteX28" fmla="*/ 965320 w 2458950"/>
                <a:gd name="connsiteY28" fmla="*/ 66675 h 1014300"/>
                <a:gd name="connsiteX29" fmla="*/ 924045 w 2458950"/>
                <a:gd name="connsiteY29" fmla="*/ 101600 h 1014300"/>
                <a:gd name="connsiteX30" fmla="*/ 882770 w 2458950"/>
                <a:gd name="connsiteY30" fmla="*/ 152400 h 1014300"/>
                <a:gd name="connsiteX31" fmla="*/ 831970 w 2458950"/>
                <a:gd name="connsiteY31" fmla="*/ 228600 h 1014300"/>
                <a:gd name="connsiteX32" fmla="*/ 771645 w 2458950"/>
                <a:gd name="connsiteY32" fmla="*/ 266700 h 1014300"/>
                <a:gd name="connsiteX33" fmla="*/ 746245 w 2458950"/>
                <a:gd name="connsiteY33" fmla="*/ 247650 h 1014300"/>
                <a:gd name="connsiteX34" fmla="*/ 695445 w 2458950"/>
                <a:gd name="connsiteY34" fmla="*/ 222250 h 1014300"/>
                <a:gd name="connsiteX35" fmla="*/ 666870 w 2458950"/>
                <a:gd name="connsiteY35" fmla="*/ 206375 h 1014300"/>
                <a:gd name="connsiteX36" fmla="*/ 587495 w 2458950"/>
                <a:gd name="connsiteY36" fmla="*/ 171450 h 1014300"/>
                <a:gd name="connsiteX37" fmla="*/ 546220 w 2458950"/>
                <a:gd name="connsiteY37" fmla="*/ 171450 h 1014300"/>
                <a:gd name="connsiteX38" fmla="*/ 495420 w 2458950"/>
                <a:gd name="connsiteY38" fmla="*/ 177800 h 1014300"/>
                <a:gd name="connsiteX39" fmla="*/ 463910 w 2458950"/>
                <a:gd name="connsiteY39" fmla="*/ 192712 h 1014300"/>
                <a:gd name="connsiteX40" fmla="*/ 440427 w 2458950"/>
                <a:gd name="connsiteY40" fmla="*/ 158826 h 1014300"/>
                <a:gd name="connsiteX41" fmla="*/ 426829 w 2458950"/>
                <a:gd name="connsiteY41" fmla="*/ 136600 h 1014300"/>
                <a:gd name="connsiteX42" fmla="*/ 404724 w 2458950"/>
                <a:gd name="connsiteY42" fmla="*/ 111200 h 1014300"/>
                <a:gd name="connsiteX43" fmla="*/ 358774 w 2458950"/>
                <a:gd name="connsiteY43" fmla="*/ 55164 h 1014300"/>
                <a:gd name="connsiteX44" fmla="*/ 320553 w 2458950"/>
                <a:gd name="connsiteY44" fmla="*/ 46228 h 1014300"/>
                <a:gd name="connsiteX45" fmla="*/ 278623 w 2458950"/>
                <a:gd name="connsiteY45" fmla="*/ 103434 h 1014300"/>
                <a:gd name="connsiteX46" fmla="*/ 234359 w 2458950"/>
                <a:gd name="connsiteY46" fmla="*/ 211385 h 1014300"/>
                <a:gd name="connsiteX47" fmla="*/ 166184 w 2458950"/>
                <a:gd name="connsiteY47" fmla="*/ 542925 h 1014300"/>
                <a:gd name="connsiteX48" fmla="*/ 96629 w 2458950"/>
                <a:gd name="connsiteY48" fmla="*/ 811609 h 1014300"/>
                <a:gd name="connsiteX49" fmla="*/ 0 w 2458950"/>
                <a:gd name="connsiteY49" fmla="*/ 1014300 h 10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458950" h="1014300">
                  <a:moveTo>
                    <a:pt x="0" y="1014300"/>
                  </a:moveTo>
                  <a:lnTo>
                    <a:pt x="2458950" y="1011125"/>
                  </a:lnTo>
                  <a:lnTo>
                    <a:pt x="2455896" y="659588"/>
                  </a:lnTo>
                  <a:lnTo>
                    <a:pt x="2381370" y="593725"/>
                  </a:lnTo>
                  <a:lnTo>
                    <a:pt x="2333745" y="581025"/>
                  </a:lnTo>
                  <a:lnTo>
                    <a:pt x="2270245" y="628650"/>
                  </a:lnTo>
                  <a:lnTo>
                    <a:pt x="2219445" y="654050"/>
                  </a:lnTo>
                  <a:lnTo>
                    <a:pt x="2146420" y="628650"/>
                  </a:lnTo>
                  <a:lnTo>
                    <a:pt x="2086095" y="581025"/>
                  </a:lnTo>
                  <a:lnTo>
                    <a:pt x="1978145" y="581025"/>
                  </a:lnTo>
                  <a:lnTo>
                    <a:pt x="1889245" y="574675"/>
                  </a:lnTo>
                  <a:lnTo>
                    <a:pt x="1828920" y="530225"/>
                  </a:lnTo>
                  <a:lnTo>
                    <a:pt x="1774945" y="552450"/>
                  </a:lnTo>
                  <a:lnTo>
                    <a:pt x="1714620" y="593725"/>
                  </a:lnTo>
                  <a:lnTo>
                    <a:pt x="1689220" y="581025"/>
                  </a:lnTo>
                  <a:lnTo>
                    <a:pt x="1632070" y="533400"/>
                  </a:lnTo>
                  <a:cubicBezTo>
                    <a:pt x="1623603" y="530225"/>
                    <a:pt x="1614758" y="527919"/>
                    <a:pt x="1606670" y="523875"/>
                  </a:cubicBezTo>
                  <a:cubicBezTo>
                    <a:pt x="1599123" y="520101"/>
                    <a:pt x="1593442" y="513822"/>
                    <a:pt x="1587620" y="508000"/>
                  </a:cubicBezTo>
                  <a:lnTo>
                    <a:pt x="1546345" y="438150"/>
                  </a:lnTo>
                  <a:lnTo>
                    <a:pt x="1470145" y="295275"/>
                  </a:lnTo>
                  <a:lnTo>
                    <a:pt x="1416170" y="174625"/>
                  </a:lnTo>
                  <a:lnTo>
                    <a:pt x="1324095" y="88900"/>
                  </a:lnTo>
                  <a:lnTo>
                    <a:pt x="1301870" y="69850"/>
                  </a:lnTo>
                  <a:lnTo>
                    <a:pt x="1232020" y="25400"/>
                  </a:lnTo>
                  <a:lnTo>
                    <a:pt x="1149470" y="0"/>
                  </a:lnTo>
                  <a:lnTo>
                    <a:pt x="1079620" y="9525"/>
                  </a:lnTo>
                  <a:lnTo>
                    <a:pt x="1003420" y="50800"/>
                  </a:lnTo>
                  <a:cubicBezTo>
                    <a:pt x="994953" y="55033"/>
                    <a:pt x="986758" y="59859"/>
                    <a:pt x="978020" y="63500"/>
                  </a:cubicBezTo>
                  <a:cubicBezTo>
                    <a:pt x="973992" y="65178"/>
                    <a:pt x="965320" y="66675"/>
                    <a:pt x="965320" y="66675"/>
                  </a:cubicBezTo>
                  <a:lnTo>
                    <a:pt x="924045" y="101600"/>
                  </a:lnTo>
                  <a:lnTo>
                    <a:pt x="882770" y="152400"/>
                  </a:lnTo>
                  <a:lnTo>
                    <a:pt x="831970" y="228600"/>
                  </a:lnTo>
                  <a:lnTo>
                    <a:pt x="771645" y="266700"/>
                  </a:lnTo>
                  <a:cubicBezTo>
                    <a:pt x="748202" y="249955"/>
                    <a:pt x="755858" y="257263"/>
                    <a:pt x="746245" y="247650"/>
                  </a:cubicBezTo>
                  <a:lnTo>
                    <a:pt x="695445" y="222250"/>
                  </a:lnTo>
                  <a:cubicBezTo>
                    <a:pt x="668706" y="208881"/>
                    <a:pt x="676738" y="216243"/>
                    <a:pt x="666870" y="206375"/>
                  </a:cubicBezTo>
                  <a:lnTo>
                    <a:pt x="587495" y="171450"/>
                  </a:lnTo>
                  <a:lnTo>
                    <a:pt x="546220" y="171450"/>
                  </a:lnTo>
                  <a:lnTo>
                    <a:pt x="495420" y="177800"/>
                  </a:lnTo>
                  <a:cubicBezTo>
                    <a:pt x="470458" y="175026"/>
                    <a:pt x="473075" y="195874"/>
                    <a:pt x="463910" y="192712"/>
                  </a:cubicBezTo>
                  <a:cubicBezTo>
                    <a:pt x="454745" y="189550"/>
                    <a:pt x="440427" y="158826"/>
                    <a:pt x="440427" y="158826"/>
                  </a:cubicBezTo>
                  <a:lnTo>
                    <a:pt x="426829" y="136600"/>
                  </a:lnTo>
                  <a:cubicBezTo>
                    <a:pt x="402931" y="112702"/>
                    <a:pt x="420445" y="119060"/>
                    <a:pt x="404724" y="111200"/>
                  </a:cubicBezTo>
                  <a:lnTo>
                    <a:pt x="358774" y="55164"/>
                  </a:lnTo>
                  <a:cubicBezTo>
                    <a:pt x="331385" y="24352"/>
                    <a:pt x="335914" y="61589"/>
                    <a:pt x="320553" y="46228"/>
                  </a:cubicBezTo>
                  <a:lnTo>
                    <a:pt x="278623" y="103434"/>
                  </a:lnTo>
                  <a:lnTo>
                    <a:pt x="234359" y="211385"/>
                  </a:lnTo>
                  <a:lnTo>
                    <a:pt x="166184" y="542925"/>
                  </a:lnTo>
                  <a:lnTo>
                    <a:pt x="96629" y="811609"/>
                  </a:lnTo>
                  <a:lnTo>
                    <a:pt x="0" y="10143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85" name="Rectángulo 6"/>
            <p:cNvSpPr>
              <a:spLocks noChangeArrowheads="1"/>
            </p:cNvSpPr>
            <p:nvPr/>
          </p:nvSpPr>
          <p:spPr bwMode="auto">
            <a:xfrm>
              <a:off x="6012160" y="3995672"/>
              <a:ext cx="210518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100">
                  <a:solidFill>
                    <a:schemeClr val="bg1"/>
                  </a:solidFill>
                </a:rPr>
                <a:t>ABK POL CHUC </a:t>
              </a:r>
            </a:p>
          </p:txBody>
        </p:sp>
      </p:grpSp>
      <p:grpSp>
        <p:nvGrpSpPr>
          <p:cNvPr id="86" name="31 Grupo"/>
          <p:cNvGrpSpPr>
            <a:grpSpLocks/>
          </p:cNvGrpSpPr>
          <p:nvPr/>
        </p:nvGrpSpPr>
        <p:grpSpPr bwMode="auto">
          <a:xfrm>
            <a:off x="1339850" y="4383088"/>
            <a:ext cx="7496175" cy="1058862"/>
            <a:chOff x="1339627" y="3680668"/>
            <a:chExt cx="7496911" cy="1058764"/>
          </a:xfrm>
        </p:grpSpPr>
        <p:sp>
          <p:nvSpPr>
            <p:cNvPr id="87" name="Rectángulo 6"/>
            <p:cNvSpPr/>
            <p:nvPr/>
          </p:nvSpPr>
          <p:spPr>
            <a:xfrm>
              <a:off x="1909596" y="3680668"/>
              <a:ext cx="2105232" cy="3079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MX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</a:rPr>
                <a:t>TAMPICO MISANTLA </a:t>
              </a:r>
            </a:p>
          </p:txBody>
        </p:sp>
        <p:grpSp>
          <p:nvGrpSpPr>
            <p:cNvPr id="88" name="33 Grupo"/>
            <p:cNvGrpSpPr>
              <a:grpSpLocks/>
            </p:cNvGrpSpPr>
            <p:nvPr/>
          </p:nvGrpSpPr>
          <p:grpSpPr bwMode="auto">
            <a:xfrm>
              <a:off x="1339627" y="3834557"/>
              <a:ext cx="7496911" cy="904875"/>
              <a:chOff x="1339627" y="3834557"/>
              <a:chExt cx="7496911" cy="904875"/>
            </a:xfrm>
          </p:grpSpPr>
          <p:sp>
            <p:nvSpPr>
              <p:cNvPr id="89" name="34 Forma libre"/>
              <p:cNvSpPr/>
              <p:nvPr/>
            </p:nvSpPr>
            <p:spPr>
              <a:xfrm>
                <a:off x="1339627" y="4185446"/>
                <a:ext cx="7495324" cy="552399"/>
              </a:xfrm>
              <a:custGeom>
                <a:avLst/>
                <a:gdLst>
                  <a:gd name="connsiteX0" fmla="*/ 0 w 7482625"/>
                  <a:gd name="connsiteY0" fmla="*/ 682580 h 682580"/>
                  <a:gd name="connsiteX1" fmla="*/ 7482625 w 7482625"/>
                  <a:gd name="connsiteY1" fmla="*/ 682580 h 682580"/>
                  <a:gd name="connsiteX2" fmla="*/ 7469746 w 7482625"/>
                  <a:gd name="connsiteY2" fmla="*/ 592428 h 682580"/>
                  <a:gd name="connsiteX3" fmla="*/ 7353836 w 7482625"/>
                  <a:gd name="connsiteY3" fmla="*/ 579549 h 682580"/>
                  <a:gd name="connsiteX4" fmla="*/ 7070501 w 7482625"/>
                  <a:gd name="connsiteY4" fmla="*/ 579549 h 682580"/>
                  <a:gd name="connsiteX5" fmla="*/ 6800045 w 7482625"/>
                  <a:gd name="connsiteY5" fmla="*/ 566671 h 682580"/>
                  <a:gd name="connsiteX6" fmla="*/ 6529588 w 7482625"/>
                  <a:gd name="connsiteY6" fmla="*/ 553792 h 682580"/>
                  <a:gd name="connsiteX7" fmla="*/ 6336405 w 7482625"/>
                  <a:gd name="connsiteY7" fmla="*/ 566671 h 682580"/>
                  <a:gd name="connsiteX8" fmla="*/ 6168980 w 7482625"/>
                  <a:gd name="connsiteY8" fmla="*/ 566671 h 682580"/>
                  <a:gd name="connsiteX9" fmla="*/ 5924281 w 7482625"/>
                  <a:gd name="connsiteY9" fmla="*/ 540913 h 682580"/>
                  <a:gd name="connsiteX10" fmla="*/ 5718219 w 7482625"/>
                  <a:gd name="connsiteY10" fmla="*/ 579549 h 682580"/>
                  <a:gd name="connsiteX11" fmla="*/ 5525036 w 7482625"/>
                  <a:gd name="connsiteY11" fmla="*/ 540913 h 682580"/>
                  <a:gd name="connsiteX12" fmla="*/ 5241701 w 7482625"/>
                  <a:gd name="connsiteY12" fmla="*/ 553792 h 682580"/>
                  <a:gd name="connsiteX13" fmla="*/ 5061397 w 7482625"/>
                  <a:gd name="connsiteY13" fmla="*/ 528034 h 682580"/>
                  <a:gd name="connsiteX14" fmla="*/ 4893971 w 7482625"/>
                  <a:gd name="connsiteY14" fmla="*/ 528034 h 682580"/>
                  <a:gd name="connsiteX15" fmla="*/ 4713667 w 7482625"/>
                  <a:gd name="connsiteY15" fmla="*/ 489397 h 682580"/>
                  <a:gd name="connsiteX16" fmla="*/ 4713667 w 7482625"/>
                  <a:gd name="connsiteY16" fmla="*/ 489397 h 682580"/>
                  <a:gd name="connsiteX17" fmla="*/ 4559121 w 7482625"/>
                  <a:gd name="connsiteY17" fmla="*/ 502276 h 682580"/>
                  <a:gd name="connsiteX18" fmla="*/ 4391695 w 7482625"/>
                  <a:gd name="connsiteY18" fmla="*/ 425003 h 682580"/>
                  <a:gd name="connsiteX19" fmla="*/ 4224270 w 7482625"/>
                  <a:gd name="connsiteY19" fmla="*/ 450761 h 682580"/>
                  <a:gd name="connsiteX20" fmla="*/ 4082602 w 7482625"/>
                  <a:gd name="connsiteY20" fmla="*/ 502276 h 682580"/>
                  <a:gd name="connsiteX21" fmla="*/ 3979571 w 7482625"/>
                  <a:gd name="connsiteY21" fmla="*/ 463640 h 682580"/>
                  <a:gd name="connsiteX22" fmla="*/ 3786388 w 7482625"/>
                  <a:gd name="connsiteY22" fmla="*/ 515155 h 682580"/>
                  <a:gd name="connsiteX23" fmla="*/ 3606084 w 7482625"/>
                  <a:gd name="connsiteY23" fmla="*/ 476518 h 682580"/>
                  <a:gd name="connsiteX24" fmla="*/ 3284112 w 7482625"/>
                  <a:gd name="connsiteY24" fmla="*/ 579549 h 682580"/>
                  <a:gd name="connsiteX25" fmla="*/ 2987898 w 7482625"/>
                  <a:gd name="connsiteY25" fmla="*/ 528034 h 682580"/>
                  <a:gd name="connsiteX26" fmla="*/ 2820473 w 7482625"/>
                  <a:gd name="connsiteY26" fmla="*/ 566671 h 682580"/>
                  <a:gd name="connsiteX27" fmla="*/ 2614411 w 7482625"/>
                  <a:gd name="connsiteY27" fmla="*/ 540913 h 682580"/>
                  <a:gd name="connsiteX28" fmla="*/ 2472743 w 7482625"/>
                  <a:gd name="connsiteY28" fmla="*/ 579549 h 682580"/>
                  <a:gd name="connsiteX29" fmla="*/ 2343955 w 7482625"/>
                  <a:gd name="connsiteY29" fmla="*/ 553792 h 682580"/>
                  <a:gd name="connsiteX30" fmla="*/ 2228045 w 7482625"/>
                  <a:gd name="connsiteY30" fmla="*/ 592428 h 682580"/>
                  <a:gd name="connsiteX31" fmla="*/ 2125014 w 7482625"/>
                  <a:gd name="connsiteY31" fmla="*/ 528034 h 682580"/>
                  <a:gd name="connsiteX32" fmla="*/ 1828800 w 7482625"/>
                  <a:gd name="connsiteY32" fmla="*/ 579549 h 682580"/>
                  <a:gd name="connsiteX33" fmla="*/ 1674253 w 7482625"/>
                  <a:gd name="connsiteY33" fmla="*/ 605307 h 682580"/>
                  <a:gd name="connsiteX34" fmla="*/ 1493949 w 7482625"/>
                  <a:gd name="connsiteY34" fmla="*/ 553792 h 682580"/>
                  <a:gd name="connsiteX35" fmla="*/ 1378039 w 7482625"/>
                  <a:gd name="connsiteY35" fmla="*/ 476518 h 682580"/>
                  <a:gd name="connsiteX36" fmla="*/ 1236371 w 7482625"/>
                  <a:gd name="connsiteY36" fmla="*/ 321972 h 682580"/>
                  <a:gd name="connsiteX37" fmla="*/ 1146219 w 7482625"/>
                  <a:gd name="connsiteY37" fmla="*/ 180304 h 682580"/>
                  <a:gd name="connsiteX38" fmla="*/ 1056067 w 7482625"/>
                  <a:gd name="connsiteY38" fmla="*/ 25758 h 682580"/>
                  <a:gd name="connsiteX39" fmla="*/ 1004552 w 7482625"/>
                  <a:gd name="connsiteY39" fmla="*/ 0 h 682580"/>
                  <a:gd name="connsiteX40" fmla="*/ 927278 w 7482625"/>
                  <a:gd name="connsiteY40" fmla="*/ 77273 h 682580"/>
                  <a:gd name="connsiteX41" fmla="*/ 875763 w 7482625"/>
                  <a:gd name="connsiteY41" fmla="*/ 218941 h 682580"/>
                  <a:gd name="connsiteX42" fmla="*/ 798490 w 7482625"/>
                  <a:gd name="connsiteY42" fmla="*/ 399245 h 682580"/>
                  <a:gd name="connsiteX43" fmla="*/ 643943 w 7482625"/>
                  <a:gd name="connsiteY43" fmla="*/ 540913 h 682580"/>
                  <a:gd name="connsiteX44" fmla="*/ 528033 w 7482625"/>
                  <a:gd name="connsiteY44" fmla="*/ 631065 h 682580"/>
                  <a:gd name="connsiteX45" fmla="*/ 386366 w 7482625"/>
                  <a:gd name="connsiteY45" fmla="*/ 656823 h 682580"/>
                  <a:gd name="connsiteX46" fmla="*/ 0 w 7482625"/>
                  <a:gd name="connsiteY46" fmla="*/ 682580 h 682580"/>
                  <a:gd name="connsiteX0" fmla="*/ 0 w 7482625"/>
                  <a:gd name="connsiteY0" fmla="*/ 698631 h 698631"/>
                  <a:gd name="connsiteX1" fmla="*/ 7482625 w 7482625"/>
                  <a:gd name="connsiteY1" fmla="*/ 682580 h 698631"/>
                  <a:gd name="connsiteX2" fmla="*/ 7469746 w 7482625"/>
                  <a:gd name="connsiteY2" fmla="*/ 592428 h 698631"/>
                  <a:gd name="connsiteX3" fmla="*/ 7353836 w 7482625"/>
                  <a:gd name="connsiteY3" fmla="*/ 579549 h 698631"/>
                  <a:gd name="connsiteX4" fmla="*/ 7070501 w 7482625"/>
                  <a:gd name="connsiteY4" fmla="*/ 579549 h 698631"/>
                  <a:gd name="connsiteX5" fmla="*/ 6800045 w 7482625"/>
                  <a:gd name="connsiteY5" fmla="*/ 566671 h 698631"/>
                  <a:gd name="connsiteX6" fmla="*/ 6529588 w 7482625"/>
                  <a:gd name="connsiteY6" fmla="*/ 553792 h 698631"/>
                  <a:gd name="connsiteX7" fmla="*/ 6336405 w 7482625"/>
                  <a:gd name="connsiteY7" fmla="*/ 566671 h 698631"/>
                  <a:gd name="connsiteX8" fmla="*/ 6168980 w 7482625"/>
                  <a:gd name="connsiteY8" fmla="*/ 566671 h 698631"/>
                  <a:gd name="connsiteX9" fmla="*/ 5924281 w 7482625"/>
                  <a:gd name="connsiteY9" fmla="*/ 540913 h 698631"/>
                  <a:gd name="connsiteX10" fmla="*/ 5718219 w 7482625"/>
                  <a:gd name="connsiteY10" fmla="*/ 579549 h 698631"/>
                  <a:gd name="connsiteX11" fmla="*/ 5525036 w 7482625"/>
                  <a:gd name="connsiteY11" fmla="*/ 540913 h 698631"/>
                  <a:gd name="connsiteX12" fmla="*/ 5241701 w 7482625"/>
                  <a:gd name="connsiteY12" fmla="*/ 553792 h 698631"/>
                  <a:gd name="connsiteX13" fmla="*/ 5061397 w 7482625"/>
                  <a:gd name="connsiteY13" fmla="*/ 528034 h 698631"/>
                  <a:gd name="connsiteX14" fmla="*/ 4893971 w 7482625"/>
                  <a:gd name="connsiteY14" fmla="*/ 528034 h 698631"/>
                  <a:gd name="connsiteX15" fmla="*/ 4713667 w 7482625"/>
                  <a:gd name="connsiteY15" fmla="*/ 489397 h 698631"/>
                  <a:gd name="connsiteX16" fmla="*/ 4713667 w 7482625"/>
                  <a:gd name="connsiteY16" fmla="*/ 489397 h 698631"/>
                  <a:gd name="connsiteX17" fmla="*/ 4559121 w 7482625"/>
                  <a:gd name="connsiteY17" fmla="*/ 502276 h 698631"/>
                  <a:gd name="connsiteX18" fmla="*/ 4391695 w 7482625"/>
                  <a:gd name="connsiteY18" fmla="*/ 425003 h 698631"/>
                  <a:gd name="connsiteX19" fmla="*/ 4224270 w 7482625"/>
                  <a:gd name="connsiteY19" fmla="*/ 450761 h 698631"/>
                  <a:gd name="connsiteX20" fmla="*/ 4082602 w 7482625"/>
                  <a:gd name="connsiteY20" fmla="*/ 502276 h 698631"/>
                  <a:gd name="connsiteX21" fmla="*/ 3979571 w 7482625"/>
                  <a:gd name="connsiteY21" fmla="*/ 463640 h 698631"/>
                  <a:gd name="connsiteX22" fmla="*/ 3786388 w 7482625"/>
                  <a:gd name="connsiteY22" fmla="*/ 515155 h 698631"/>
                  <a:gd name="connsiteX23" fmla="*/ 3606084 w 7482625"/>
                  <a:gd name="connsiteY23" fmla="*/ 476518 h 698631"/>
                  <a:gd name="connsiteX24" fmla="*/ 3284112 w 7482625"/>
                  <a:gd name="connsiteY24" fmla="*/ 579549 h 698631"/>
                  <a:gd name="connsiteX25" fmla="*/ 2987898 w 7482625"/>
                  <a:gd name="connsiteY25" fmla="*/ 528034 h 698631"/>
                  <a:gd name="connsiteX26" fmla="*/ 2820473 w 7482625"/>
                  <a:gd name="connsiteY26" fmla="*/ 566671 h 698631"/>
                  <a:gd name="connsiteX27" fmla="*/ 2614411 w 7482625"/>
                  <a:gd name="connsiteY27" fmla="*/ 540913 h 698631"/>
                  <a:gd name="connsiteX28" fmla="*/ 2472743 w 7482625"/>
                  <a:gd name="connsiteY28" fmla="*/ 579549 h 698631"/>
                  <a:gd name="connsiteX29" fmla="*/ 2343955 w 7482625"/>
                  <a:gd name="connsiteY29" fmla="*/ 553792 h 698631"/>
                  <a:gd name="connsiteX30" fmla="*/ 2228045 w 7482625"/>
                  <a:gd name="connsiteY30" fmla="*/ 592428 h 698631"/>
                  <a:gd name="connsiteX31" fmla="*/ 2125014 w 7482625"/>
                  <a:gd name="connsiteY31" fmla="*/ 528034 h 698631"/>
                  <a:gd name="connsiteX32" fmla="*/ 1828800 w 7482625"/>
                  <a:gd name="connsiteY32" fmla="*/ 579549 h 698631"/>
                  <a:gd name="connsiteX33" fmla="*/ 1674253 w 7482625"/>
                  <a:gd name="connsiteY33" fmla="*/ 605307 h 698631"/>
                  <a:gd name="connsiteX34" fmla="*/ 1493949 w 7482625"/>
                  <a:gd name="connsiteY34" fmla="*/ 553792 h 698631"/>
                  <a:gd name="connsiteX35" fmla="*/ 1378039 w 7482625"/>
                  <a:gd name="connsiteY35" fmla="*/ 476518 h 698631"/>
                  <a:gd name="connsiteX36" fmla="*/ 1236371 w 7482625"/>
                  <a:gd name="connsiteY36" fmla="*/ 321972 h 698631"/>
                  <a:gd name="connsiteX37" fmla="*/ 1146219 w 7482625"/>
                  <a:gd name="connsiteY37" fmla="*/ 180304 h 698631"/>
                  <a:gd name="connsiteX38" fmla="*/ 1056067 w 7482625"/>
                  <a:gd name="connsiteY38" fmla="*/ 25758 h 698631"/>
                  <a:gd name="connsiteX39" fmla="*/ 1004552 w 7482625"/>
                  <a:gd name="connsiteY39" fmla="*/ 0 h 698631"/>
                  <a:gd name="connsiteX40" fmla="*/ 927278 w 7482625"/>
                  <a:gd name="connsiteY40" fmla="*/ 77273 h 698631"/>
                  <a:gd name="connsiteX41" fmla="*/ 875763 w 7482625"/>
                  <a:gd name="connsiteY41" fmla="*/ 218941 h 698631"/>
                  <a:gd name="connsiteX42" fmla="*/ 798490 w 7482625"/>
                  <a:gd name="connsiteY42" fmla="*/ 399245 h 698631"/>
                  <a:gd name="connsiteX43" fmla="*/ 643943 w 7482625"/>
                  <a:gd name="connsiteY43" fmla="*/ 540913 h 698631"/>
                  <a:gd name="connsiteX44" fmla="*/ 528033 w 7482625"/>
                  <a:gd name="connsiteY44" fmla="*/ 631065 h 698631"/>
                  <a:gd name="connsiteX45" fmla="*/ 386366 w 7482625"/>
                  <a:gd name="connsiteY45" fmla="*/ 656823 h 698631"/>
                  <a:gd name="connsiteX46" fmla="*/ 0 w 74826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69746 w 7495325"/>
                  <a:gd name="connsiteY2" fmla="*/ 592428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18219 w 7495325"/>
                  <a:gd name="connsiteY10" fmla="*/ 579549 h 698631"/>
                  <a:gd name="connsiteX11" fmla="*/ 5525036 w 7495325"/>
                  <a:gd name="connsiteY11" fmla="*/ 540913 h 698631"/>
                  <a:gd name="connsiteX12" fmla="*/ 5241701 w 7495325"/>
                  <a:gd name="connsiteY12" fmla="*/ 553792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88796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18219 w 7495325"/>
                  <a:gd name="connsiteY10" fmla="*/ 579549 h 698631"/>
                  <a:gd name="connsiteX11" fmla="*/ 5525036 w 7495325"/>
                  <a:gd name="connsiteY11" fmla="*/ 540913 h 698631"/>
                  <a:gd name="connsiteX12" fmla="*/ 5241701 w 7495325"/>
                  <a:gd name="connsiteY12" fmla="*/ 553792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  <a:gd name="connsiteX0" fmla="*/ 0 w 7495325"/>
                  <a:gd name="connsiteY0" fmla="*/ 698631 h 698631"/>
                  <a:gd name="connsiteX1" fmla="*/ 7495325 w 7495325"/>
                  <a:gd name="connsiteY1" fmla="*/ 694618 h 698631"/>
                  <a:gd name="connsiteX2" fmla="*/ 7491971 w 7495325"/>
                  <a:gd name="connsiteY2" fmla="*/ 588416 h 698631"/>
                  <a:gd name="connsiteX3" fmla="*/ 7353836 w 7495325"/>
                  <a:gd name="connsiteY3" fmla="*/ 579549 h 698631"/>
                  <a:gd name="connsiteX4" fmla="*/ 7070501 w 7495325"/>
                  <a:gd name="connsiteY4" fmla="*/ 579549 h 698631"/>
                  <a:gd name="connsiteX5" fmla="*/ 6800045 w 7495325"/>
                  <a:gd name="connsiteY5" fmla="*/ 566671 h 698631"/>
                  <a:gd name="connsiteX6" fmla="*/ 6529588 w 7495325"/>
                  <a:gd name="connsiteY6" fmla="*/ 553792 h 698631"/>
                  <a:gd name="connsiteX7" fmla="*/ 6336405 w 7495325"/>
                  <a:gd name="connsiteY7" fmla="*/ 566671 h 698631"/>
                  <a:gd name="connsiteX8" fmla="*/ 6168980 w 7495325"/>
                  <a:gd name="connsiteY8" fmla="*/ 566671 h 698631"/>
                  <a:gd name="connsiteX9" fmla="*/ 5924281 w 7495325"/>
                  <a:gd name="connsiteY9" fmla="*/ 540913 h 698631"/>
                  <a:gd name="connsiteX10" fmla="*/ 5718219 w 7495325"/>
                  <a:gd name="connsiteY10" fmla="*/ 579549 h 698631"/>
                  <a:gd name="connsiteX11" fmla="*/ 5525036 w 7495325"/>
                  <a:gd name="connsiteY11" fmla="*/ 540913 h 698631"/>
                  <a:gd name="connsiteX12" fmla="*/ 5241701 w 7495325"/>
                  <a:gd name="connsiteY12" fmla="*/ 553792 h 698631"/>
                  <a:gd name="connsiteX13" fmla="*/ 5061397 w 7495325"/>
                  <a:gd name="connsiteY13" fmla="*/ 528034 h 698631"/>
                  <a:gd name="connsiteX14" fmla="*/ 4893971 w 7495325"/>
                  <a:gd name="connsiteY14" fmla="*/ 528034 h 698631"/>
                  <a:gd name="connsiteX15" fmla="*/ 4713667 w 7495325"/>
                  <a:gd name="connsiteY15" fmla="*/ 489397 h 698631"/>
                  <a:gd name="connsiteX16" fmla="*/ 4713667 w 7495325"/>
                  <a:gd name="connsiteY16" fmla="*/ 489397 h 698631"/>
                  <a:gd name="connsiteX17" fmla="*/ 4559121 w 7495325"/>
                  <a:gd name="connsiteY17" fmla="*/ 502276 h 698631"/>
                  <a:gd name="connsiteX18" fmla="*/ 4391695 w 7495325"/>
                  <a:gd name="connsiteY18" fmla="*/ 425003 h 698631"/>
                  <a:gd name="connsiteX19" fmla="*/ 4224270 w 7495325"/>
                  <a:gd name="connsiteY19" fmla="*/ 450761 h 698631"/>
                  <a:gd name="connsiteX20" fmla="*/ 4082602 w 7495325"/>
                  <a:gd name="connsiteY20" fmla="*/ 502276 h 698631"/>
                  <a:gd name="connsiteX21" fmla="*/ 3979571 w 7495325"/>
                  <a:gd name="connsiteY21" fmla="*/ 463640 h 698631"/>
                  <a:gd name="connsiteX22" fmla="*/ 3786388 w 7495325"/>
                  <a:gd name="connsiteY22" fmla="*/ 515155 h 698631"/>
                  <a:gd name="connsiteX23" fmla="*/ 3606084 w 7495325"/>
                  <a:gd name="connsiteY23" fmla="*/ 476518 h 698631"/>
                  <a:gd name="connsiteX24" fmla="*/ 3284112 w 7495325"/>
                  <a:gd name="connsiteY24" fmla="*/ 579549 h 698631"/>
                  <a:gd name="connsiteX25" fmla="*/ 2987898 w 7495325"/>
                  <a:gd name="connsiteY25" fmla="*/ 528034 h 698631"/>
                  <a:gd name="connsiteX26" fmla="*/ 2820473 w 7495325"/>
                  <a:gd name="connsiteY26" fmla="*/ 566671 h 698631"/>
                  <a:gd name="connsiteX27" fmla="*/ 2614411 w 7495325"/>
                  <a:gd name="connsiteY27" fmla="*/ 540913 h 698631"/>
                  <a:gd name="connsiteX28" fmla="*/ 2472743 w 7495325"/>
                  <a:gd name="connsiteY28" fmla="*/ 579549 h 698631"/>
                  <a:gd name="connsiteX29" fmla="*/ 2343955 w 7495325"/>
                  <a:gd name="connsiteY29" fmla="*/ 553792 h 698631"/>
                  <a:gd name="connsiteX30" fmla="*/ 2228045 w 7495325"/>
                  <a:gd name="connsiteY30" fmla="*/ 592428 h 698631"/>
                  <a:gd name="connsiteX31" fmla="*/ 2125014 w 7495325"/>
                  <a:gd name="connsiteY31" fmla="*/ 528034 h 698631"/>
                  <a:gd name="connsiteX32" fmla="*/ 1828800 w 7495325"/>
                  <a:gd name="connsiteY32" fmla="*/ 579549 h 698631"/>
                  <a:gd name="connsiteX33" fmla="*/ 1674253 w 7495325"/>
                  <a:gd name="connsiteY33" fmla="*/ 605307 h 698631"/>
                  <a:gd name="connsiteX34" fmla="*/ 1493949 w 7495325"/>
                  <a:gd name="connsiteY34" fmla="*/ 553792 h 698631"/>
                  <a:gd name="connsiteX35" fmla="*/ 1378039 w 7495325"/>
                  <a:gd name="connsiteY35" fmla="*/ 476518 h 698631"/>
                  <a:gd name="connsiteX36" fmla="*/ 1236371 w 7495325"/>
                  <a:gd name="connsiteY36" fmla="*/ 321972 h 698631"/>
                  <a:gd name="connsiteX37" fmla="*/ 1146219 w 7495325"/>
                  <a:gd name="connsiteY37" fmla="*/ 180304 h 698631"/>
                  <a:gd name="connsiteX38" fmla="*/ 1056067 w 7495325"/>
                  <a:gd name="connsiteY38" fmla="*/ 25758 h 698631"/>
                  <a:gd name="connsiteX39" fmla="*/ 1004552 w 7495325"/>
                  <a:gd name="connsiteY39" fmla="*/ 0 h 698631"/>
                  <a:gd name="connsiteX40" fmla="*/ 927278 w 7495325"/>
                  <a:gd name="connsiteY40" fmla="*/ 77273 h 698631"/>
                  <a:gd name="connsiteX41" fmla="*/ 875763 w 7495325"/>
                  <a:gd name="connsiteY41" fmla="*/ 218941 h 698631"/>
                  <a:gd name="connsiteX42" fmla="*/ 798490 w 7495325"/>
                  <a:gd name="connsiteY42" fmla="*/ 399245 h 698631"/>
                  <a:gd name="connsiteX43" fmla="*/ 643943 w 7495325"/>
                  <a:gd name="connsiteY43" fmla="*/ 540913 h 698631"/>
                  <a:gd name="connsiteX44" fmla="*/ 528033 w 7495325"/>
                  <a:gd name="connsiteY44" fmla="*/ 631065 h 698631"/>
                  <a:gd name="connsiteX45" fmla="*/ 386366 w 7495325"/>
                  <a:gd name="connsiteY45" fmla="*/ 656823 h 698631"/>
                  <a:gd name="connsiteX46" fmla="*/ 0 w 7495325"/>
                  <a:gd name="connsiteY46" fmla="*/ 698631 h 69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495325" h="698631">
                    <a:moveTo>
                      <a:pt x="0" y="698631"/>
                    </a:moveTo>
                    <a:lnTo>
                      <a:pt x="7495325" y="694618"/>
                    </a:lnTo>
                    <a:lnTo>
                      <a:pt x="7491971" y="588416"/>
                    </a:lnTo>
                    <a:lnTo>
                      <a:pt x="7353836" y="579549"/>
                    </a:lnTo>
                    <a:lnTo>
                      <a:pt x="7070501" y="579549"/>
                    </a:lnTo>
                    <a:lnTo>
                      <a:pt x="6800045" y="566671"/>
                    </a:lnTo>
                    <a:lnTo>
                      <a:pt x="6529588" y="553792"/>
                    </a:lnTo>
                    <a:lnTo>
                      <a:pt x="6336405" y="566671"/>
                    </a:lnTo>
                    <a:lnTo>
                      <a:pt x="6168980" y="566671"/>
                    </a:lnTo>
                    <a:lnTo>
                      <a:pt x="5924281" y="540913"/>
                    </a:lnTo>
                    <a:lnTo>
                      <a:pt x="5718219" y="579549"/>
                    </a:lnTo>
                    <a:lnTo>
                      <a:pt x="5525036" y="540913"/>
                    </a:lnTo>
                    <a:lnTo>
                      <a:pt x="5241701" y="553792"/>
                    </a:lnTo>
                    <a:lnTo>
                      <a:pt x="5061397" y="528034"/>
                    </a:lnTo>
                    <a:lnTo>
                      <a:pt x="4893971" y="528034"/>
                    </a:lnTo>
                    <a:lnTo>
                      <a:pt x="4713667" y="489397"/>
                    </a:lnTo>
                    <a:lnTo>
                      <a:pt x="4713667" y="489397"/>
                    </a:lnTo>
                    <a:lnTo>
                      <a:pt x="4559121" y="502276"/>
                    </a:lnTo>
                    <a:lnTo>
                      <a:pt x="4391695" y="425003"/>
                    </a:lnTo>
                    <a:lnTo>
                      <a:pt x="4224270" y="450761"/>
                    </a:lnTo>
                    <a:lnTo>
                      <a:pt x="4082602" y="502276"/>
                    </a:lnTo>
                    <a:lnTo>
                      <a:pt x="3979571" y="463640"/>
                    </a:lnTo>
                    <a:lnTo>
                      <a:pt x="3786388" y="515155"/>
                    </a:lnTo>
                    <a:lnTo>
                      <a:pt x="3606084" y="476518"/>
                    </a:lnTo>
                    <a:lnTo>
                      <a:pt x="3284112" y="579549"/>
                    </a:lnTo>
                    <a:lnTo>
                      <a:pt x="2987898" y="528034"/>
                    </a:lnTo>
                    <a:lnTo>
                      <a:pt x="2820473" y="566671"/>
                    </a:lnTo>
                    <a:lnTo>
                      <a:pt x="2614411" y="540913"/>
                    </a:lnTo>
                    <a:lnTo>
                      <a:pt x="2472743" y="579549"/>
                    </a:lnTo>
                    <a:lnTo>
                      <a:pt x="2343955" y="553792"/>
                    </a:lnTo>
                    <a:lnTo>
                      <a:pt x="2228045" y="592428"/>
                    </a:lnTo>
                    <a:lnTo>
                      <a:pt x="2125014" y="528034"/>
                    </a:lnTo>
                    <a:lnTo>
                      <a:pt x="1828800" y="579549"/>
                    </a:lnTo>
                    <a:lnTo>
                      <a:pt x="1674253" y="605307"/>
                    </a:lnTo>
                    <a:lnTo>
                      <a:pt x="1493949" y="553792"/>
                    </a:lnTo>
                    <a:lnTo>
                      <a:pt x="1378039" y="476518"/>
                    </a:lnTo>
                    <a:lnTo>
                      <a:pt x="1236371" y="321972"/>
                    </a:lnTo>
                    <a:lnTo>
                      <a:pt x="1146219" y="180304"/>
                    </a:lnTo>
                    <a:lnTo>
                      <a:pt x="1056067" y="25758"/>
                    </a:lnTo>
                    <a:lnTo>
                      <a:pt x="1004552" y="0"/>
                    </a:lnTo>
                    <a:lnTo>
                      <a:pt x="927278" y="77273"/>
                    </a:lnTo>
                    <a:lnTo>
                      <a:pt x="875763" y="218941"/>
                    </a:lnTo>
                    <a:lnTo>
                      <a:pt x="798490" y="399245"/>
                    </a:lnTo>
                    <a:lnTo>
                      <a:pt x="643943" y="540913"/>
                    </a:lnTo>
                    <a:lnTo>
                      <a:pt x="528033" y="631065"/>
                    </a:lnTo>
                    <a:lnTo>
                      <a:pt x="386366" y="656823"/>
                    </a:lnTo>
                    <a:lnTo>
                      <a:pt x="0" y="69863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/>
              </a:p>
            </p:txBody>
          </p:sp>
          <p:sp>
            <p:nvSpPr>
              <p:cNvPr id="90" name="35 Forma libre"/>
              <p:cNvSpPr/>
              <p:nvPr/>
            </p:nvSpPr>
            <p:spPr>
              <a:xfrm>
                <a:off x="4783253" y="4487043"/>
                <a:ext cx="4051698" cy="252389"/>
              </a:xfrm>
              <a:custGeom>
                <a:avLst/>
                <a:gdLst>
                  <a:gd name="connsiteX0" fmla="*/ 0 w 3876675"/>
                  <a:gd name="connsiteY0" fmla="*/ 238125 h 238125"/>
                  <a:gd name="connsiteX1" fmla="*/ 3876675 w 3876675"/>
                  <a:gd name="connsiteY1" fmla="*/ 238125 h 238125"/>
                  <a:gd name="connsiteX2" fmla="*/ 3876675 w 3876675"/>
                  <a:gd name="connsiteY2" fmla="*/ 123825 h 238125"/>
                  <a:gd name="connsiteX3" fmla="*/ 3838575 w 3876675"/>
                  <a:gd name="connsiteY3" fmla="*/ 133350 h 238125"/>
                  <a:gd name="connsiteX4" fmla="*/ 3800475 w 3876675"/>
                  <a:gd name="connsiteY4" fmla="*/ 123825 h 238125"/>
                  <a:gd name="connsiteX5" fmla="*/ 3724275 w 3876675"/>
                  <a:gd name="connsiteY5" fmla="*/ 104775 h 238125"/>
                  <a:gd name="connsiteX6" fmla="*/ 3686175 w 3876675"/>
                  <a:gd name="connsiteY6" fmla="*/ 85725 h 238125"/>
                  <a:gd name="connsiteX7" fmla="*/ 3562350 w 3876675"/>
                  <a:gd name="connsiteY7" fmla="*/ 133350 h 238125"/>
                  <a:gd name="connsiteX8" fmla="*/ 3495675 w 3876675"/>
                  <a:gd name="connsiteY8" fmla="*/ 152400 h 238125"/>
                  <a:gd name="connsiteX9" fmla="*/ 3362325 w 3876675"/>
                  <a:gd name="connsiteY9" fmla="*/ 180975 h 238125"/>
                  <a:gd name="connsiteX10" fmla="*/ 3276600 w 3876675"/>
                  <a:gd name="connsiteY10" fmla="*/ 171450 h 238125"/>
                  <a:gd name="connsiteX11" fmla="*/ 3181350 w 3876675"/>
                  <a:gd name="connsiteY11" fmla="*/ 180975 h 238125"/>
                  <a:gd name="connsiteX12" fmla="*/ 2981325 w 3876675"/>
                  <a:gd name="connsiteY12" fmla="*/ 200025 h 238125"/>
                  <a:gd name="connsiteX13" fmla="*/ 2867025 w 3876675"/>
                  <a:gd name="connsiteY13" fmla="*/ 200025 h 238125"/>
                  <a:gd name="connsiteX14" fmla="*/ 2657475 w 3876675"/>
                  <a:gd name="connsiteY14" fmla="*/ 190500 h 238125"/>
                  <a:gd name="connsiteX15" fmla="*/ 2400300 w 3876675"/>
                  <a:gd name="connsiteY15" fmla="*/ 180975 h 238125"/>
                  <a:gd name="connsiteX16" fmla="*/ 2266950 w 3876675"/>
                  <a:gd name="connsiteY16" fmla="*/ 180975 h 238125"/>
                  <a:gd name="connsiteX17" fmla="*/ 2009775 w 3876675"/>
                  <a:gd name="connsiteY17" fmla="*/ 152400 h 238125"/>
                  <a:gd name="connsiteX18" fmla="*/ 1895475 w 3876675"/>
                  <a:gd name="connsiteY18" fmla="*/ 142875 h 238125"/>
                  <a:gd name="connsiteX19" fmla="*/ 1781175 w 3876675"/>
                  <a:gd name="connsiteY19" fmla="*/ 123825 h 238125"/>
                  <a:gd name="connsiteX20" fmla="*/ 1609725 w 3876675"/>
                  <a:gd name="connsiteY20" fmla="*/ 95250 h 238125"/>
                  <a:gd name="connsiteX21" fmla="*/ 1466850 w 3876675"/>
                  <a:gd name="connsiteY21" fmla="*/ 57150 h 238125"/>
                  <a:gd name="connsiteX22" fmla="*/ 1381125 w 3876675"/>
                  <a:gd name="connsiteY22" fmla="*/ 76200 h 238125"/>
                  <a:gd name="connsiteX23" fmla="*/ 1333500 w 3876675"/>
                  <a:gd name="connsiteY23" fmla="*/ 66675 h 238125"/>
                  <a:gd name="connsiteX24" fmla="*/ 1266825 w 3876675"/>
                  <a:gd name="connsiteY24" fmla="*/ 104775 h 238125"/>
                  <a:gd name="connsiteX25" fmla="*/ 1200150 w 3876675"/>
                  <a:gd name="connsiteY25" fmla="*/ 66675 h 238125"/>
                  <a:gd name="connsiteX26" fmla="*/ 1066800 w 3876675"/>
                  <a:gd name="connsiteY26" fmla="*/ 66675 h 238125"/>
                  <a:gd name="connsiteX27" fmla="*/ 981075 w 3876675"/>
                  <a:gd name="connsiteY27" fmla="*/ 19050 h 238125"/>
                  <a:gd name="connsiteX28" fmla="*/ 904875 w 3876675"/>
                  <a:gd name="connsiteY28" fmla="*/ 0 h 238125"/>
                  <a:gd name="connsiteX29" fmla="*/ 781050 w 3876675"/>
                  <a:gd name="connsiteY29" fmla="*/ 38100 h 238125"/>
                  <a:gd name="connsiteX30" fmla="*/ 704850 w 3876675"/>
                  <a:gd name="connsiteY30" fmla="*/ 76200 h 238125"/>
                  <a:gd name="connsiteX31" fmla="*/ 704850 w 3876675"/>
                  <a:gd name="connsiteY31" fmla="*/ 76200 h 238125"/>
                  <a:gd name="connsiteX32" fmla="*/ 533400 w 3876675"/>
                  <a:gd name="connsiteY32" fmla="*/ 95250 h 238125"/>
                  <a:gd name="connsiteX33" fmla="*/ 428625 w 3876675"/>
                  <a:gd name="connsiteY33" fmla="*/ 85725 h 238125"/>
                  <a:gd name="connsiteX34" fmla="*/ 323850 w 3876675"/>
                  <a:gd name="connsiteY34" fmla="*/ 95250 h 238125"/>
                  <a:gd name="connsiteX35" fmla="*/ 190500 w 3876675"/>
                  <a:gd name="connsiteY35" fmla="*/ 142875 h 238125"/>
                  <a:gd name="connsiteX36" fmla="*/ 123825 w 3876675"/>
                  <a:gd name="connsiteY36" fmla="*/ 200025 h 238125"/>
                  <a:gd name="connsiteX37" fmla="*/ 0 w 3876675"/>
                  <a:gd name="connsiteY37" fmla="*/ 238125 h 238125"/>
                  <a:gd name="connsiteX0" fmla="*/ 0 w 3858488"/>
                  <a:gd name="connsiteY0" fmla="*/ 252413 h 252413"/>
                  <a:gd name="connsiteX1" fmla="*/ 3858488 w 3858488"/>
                  <a:gd name="connsiteY1" fmla="*/ 238125 h 252413"/>
                  <a:gd name="connsiteX2" fmla="*/ 3858488 w 3858488"/>
                  <a:gd name="connsiteY2" fmla="*/ 123825 h 252413"/>
                  <a:gd name="connsiteX3" fmla="*/ 3820388 w 3858488"/>
                  <a:gd name="connsiteY3" fmla="*/ 133350 h 252413"/>
                  <a:gd name="connsiteX4" fmla="*/ 3782288 w 3858488"/>
                  <a:gd name="connsiteY4" fmla="*/ 123825 h 252413"/>
                  <a:gd name="connsiteX5" fmla="*/ 3706088 w 3858488"/>
                  <a:gd name="connsiteY5" fmla="*/ 104775 h 252413"/>
                  <a:gd name="connsiteX6" fmla="*/ 3667988 w 3858488"/>
                  <a:gd name="connsiteY6" fmla="*/ 85725 h 252413"/>
                  <a:gd name="connsiteX7" fmla="*/ 3544163 w 3858488"/>
                  <a:gd name="connsiteY7" fmla="*/ 133350 h 252413"/>
                  <a:gd name="connsiteX8" fmla="*/ 3477488 w 3858488"/>
                  <a:gd name="connsiteY8" fmla="*/ 152400 h 252413"/>
                  <a:gd name="connsiteX9" fmla="*/ 3344138 w 3858488"/>
                  <a:gd name="connsiteY9" fmla="*/ 180975 h 252413"/>
                  <a:gd name="connsiteX10" fmla="*/ 3258413 w 3858488"/>
                  <a:gd name="connsiteY10" fmla="*/ 171450 h 252413"/>
                  <a:gd name="connsiteX11" fmla="*/ 3163163 w 3858488"/>
                  <a:gd name="connsiteY11" fmla="*/ 180975 h 252413"/>
                  <a:gd name="connsiteX12" fmla="*/ 2963138 w 3858488"/>
                  <a:gd name="connsiteY12" fmla="*/ 200025 h 252413"/>
                  <a:gd name="connsiteX13" fmla="*/ 2848838 w 3858488"/>
                  <a:gd name="connsiteY13" fmla="*/ 200025 h 252413"/>
                  <a:gd name="connsiteX14" fmla="*/ 2639288 w 3858488"/>
                  <a:gd name="connsiteY14" fmla="*/ 190500 h 252413"/>
                  <a:gd name="connsiteX15" fmla="*/ 2382113 w 3858488"/>
                  <a:gd name="connsiteY15" fmla="*/ 180975 h 252413"/>
                  <a:gd name="connsiteX16" fmla="*/ 2248763 w 3858488"/>
                  <a:gd name="connsiteY16" fmla="*/ 180975 h 252413"/>
                  <a:gd name="connsiteX17" fmla="*/ 1991588 w 3858488"/>
                  <a:gd name="connsiteY17" fmla="*/ 152400 h 252413"/>
                  <a:gd name="connsiteX18" fmla="*/ 1877288 w 3858488"/>
                  <a:gd name="connsiteY18" fmla="*/ 142875 h 252413"/>
                  <a:gd name="connsiteX19" fmla="*/ 1762988 w 3858488"/>
                  <a:gd name="connsiteY19" fmla="*/ 123825 h 252413"/>
                  <a:gd name="connsiteX20" fmla="*/ 1591538 w 3858488"/>
                  <a:gd name="connsiteY20" fmla="*/ 95250 h 252413"/>
                  <a:gd name="connsiteX21" fmla="*/ 1448663 w 3858488"/>
                  <a:gd name="connsiteY21" fmla="*/ 57150 h 252413"/>
                  <a:gd name="connsiteX22" fmla="*/ 1362938 w 3858488"/>
                  <a:gd name="connsiteY22" fmla="*/ 76200 h 252413"/>
                  <a:gd name="connsiteX23" fmla="*/ 1315313 w 3858488"/>
                  <a:gd name="connsiteY23" fmla="*/ 66675 h 252413"/>
                  <a:gd name="connsiteX24" fmla="*/ 1248638 w 3858488"/>
                  <a:gd name="connsiteY24" fmla="*/ 104775 h 252413"/>
                  <a:gd name="connsiteX25" fmla="*/ 1181963 w 3858488"/>
                  <a:gd name="connsiteY25" fmla="*/ 66675 h 252413"/>
                  <a:gd name="connsiteX26" fmla="*/ 1048613 w 3858488"/>
                  <a:gd name="connsiteY26" fmla="*/ 66675 h 252413"/>
                  <a:gd name="connsiteX27" fmla="*/ 962888 w 3858488"/>
                  <a:gd name="connsiteY27" fmla="*/ 19050 h 252413"/>
                  <a:gd name="connsiteX28" fmla="*/ 886688 w 3858488"/>
                  <a:gd name="connsiteY28" fmla="*/ 0 h 252413"/>
                  <a:gd name="connsiteX29" fmla="*/ 762863 w 3858488"/>
                  <a:gd name="connsiteY29" fmla="*/ 38100 h 252413"/>
                  <a:gd name="connsiteX30" fmla="*/ 686663 w 3858488"/>
                  <a:gd name="connsiteY30" fmla="*/ 76200 h 252413"/>
                  <a:gd name="connsiteX31" fmla="*/ 686663 w 3858488"/>
                  <a:gd name="connsiteY31" fmla="*/ 76200 h 252413"/>
                  <a:gd name="connsiteX32" fmla="*/ 515213 w 3858488"/>
                  <a:gd name="connsiteY32" fmla="*/ 95250 h 252413"/>
                  <a:gd name="connsiteX33" fmla="*/ 410438 w 3858488"/>
                  <a:gd name="connsiteY33" fmla="*/ 85725 h 252413"/>
                  <a:gd name="connsiteX34" fmla="*/ 305663 w 3858488"/>
                  <a:gd name="connsiteY34" fmla="*/ 95250 h 252413"/>
                  <a:gd name="connsiteX35" fmla="*/ 172313 w 3858488"/>
                  <a:gd name="connsiteY35" fmla="*/ 142875 h 252413"/>
                  <a:gd name="connsiteX36" fmla="*/ 105638 w 3858488"/>
                  <a:gd name="connsiteY36" fmla="*/ 200025 h 252413"/>
                  <a:gd name="connsiteX37" fmla="*/ 0 w 3858488"/>
                  <a:gd name="connsiteY37" fmla="*/ 252413 h 252413"/>
                  <a:gd name="connsiteX0" fmla="*/ 0 w 3858488"/>
                  <a:gd name="connsiteY0" fmla="*/ 252413 h 252413"/>
                  <a:gd name="connsiteX1" fmla="*/ 3858488 w 3858488"/>
                  <a:gd name="connsiteY1" fmla="*/ 247650 h 252413"/>
                  <a:gd name="connsiteX2" fmla="*/ 3858488 w 3858488"/>
                  <a:gd name="connsiteY2" fmla="*/ 123825 h 252413"/>
                  <a:gd name="connsiteX3" fmla="*/ 3820388 w 3858488"/>
                  <a:gd name="connsiteY3" fmla="*/ 133350 h 252413"/>
                  <a:gd name="connsiteX4" fmla="*/ 3782288 w 3858488"/>
                  <a:gd name="connsiteY4" fmla="*/ 123825 h 252413"/>
                  <a:gd name="connsiteX5" fmla="*/ 3706088 w 3858488"/>
                  <a:gd name="connsiteY5" fmla="*/ 104775 h 252413"/>
                  <a:gd name="connsiteX6" fmla="*/ 3667988 w 3858488"/>
                  <a:gd name="connsiteY6" fmla="*/ 85725 h 252413"/>
                  <a:gd name="connsiteX7" fmla="*/ 3544163 w 3858488"/>
                  <a:gd name="connsiteY7" fmla="*/ 133350 h 252413"/>
                  <a:gd name="connsiteX8" fmla="*/ 3477488 w 3858488"/>
                  <a:gd name="connsiteY8" fmla="*/ 152400 h 252413"/>
                  <a:gd name="connsiteX9" fmla="*/ 3344138 w 3858488"/>
                  <a:gd name="connsiteY9" fmla="*/ 180975 h 252413"/>
                  <a:gd name="connsiteX10" fmla="*/ 3258413 w 3858488"/>
                  <a:gd name="connsiteY10" fmla="*/ 171450 h 252413"/>
                  <a:gd name="connsiteX11" fmla="*/ 3163163 w 3858488"/>
                  <a:gd name="connsiteY11" fmla="*/ 180975 h 252413"/>
                  <a:gd name="connsiteX12" fmla="*/ 2963138 w 3858488"/>
                  <a:gd name="connsiteY12" fmla="*/ 200025 h 252413"/>
                  <a:gd name="connsiteX13" fmla="*/ 2848838 w 3858488"/>
                  <a:gd name="connsiteY13" fmla="*/ 200025 h 252413"/>
                  <a:gd name="connsiteX14" fmla="*/ 2639288 w 3858488"/>
                  <a:gd name="connsiteY14" fmla="*/ 190500 h 252413"/>
                  <a:gd name="connsiteX15" fmla="*/ 2382113 w 3858488"/>
                  <a:gd name="connsiteY15" fmla="*/ 180975 h 252413"/>
                  <a:gd name="connsiteX16" fmla="*/ 2248763 w 3858488"/>
                  <a:gd name="connsiteY16" fmla="*/ 180975 h 252413"/>
                  <a:gd name="connsiteX17" fmla="*/ 1991588 w 3858488"/>
                  <a:gd name="connsiteY17" fmla="*/ 152400 h 252413"/>
                  <a:gd name="connsiteX18" fmla="*/ 1877288 w 3858488"/>
                  <a:gd name="connsiteY18" fmla="*/ 142875 h 252413"/>
                  <a:gd name="connsiteX19" fmla="*/ 1762988 w 3858488"/>
                  <a:gd name="connsiteY19" fmla="*/ 123825 h 252413"/>
                  <a:gd name="connsiteX20" fmla="*/ 1591538 w 3858488"/>
                  <a:gd name="connsiteY20" fmla="*/ 95250 h 252413"/>
                  <a:gd name="connsiteX21" fmla="*/ 1448663 w 3858488"/>
                  <a:gd name="connsiteY21" fmla="*/ 57150 h 252413"/>
                  <a:gd name="connsiteX22" fmla="*/ 1362938 w 3858488"/>
                  <a:gd name="connsiteY22" fmla="*/ 76200 h 252413"/>
                  <a:gd name="connsiteX23" fmla="*/ 1315313 w 3858488"/>
                  <a:gd name="connsiteY23" fmla="*/ 66675 h 252413"/>
                  <a:gd name="connsiteX24" fmla="*/ 1248638 w 3858488"/>
                  <a:gd name="connsiteY24" fmla="*/ 104775 h 252413"/>
                  <a:gd name="connsiteX25" fmla="*/ 1181963 w 3858488"/>
                  <a:gd name="connsiteY25" fmla="*/ 66675 h 252413"/>
                  <a:gd name="connsiteX26" fmla="*/ 1048613 w 3858488"/>
                  <a:gd name="connsiteY26" fmla="*/ 66675 h 252413"/>
                  <a:gd name="connsiteX27" fmla="*/ 962888 w 3858488"/>
                  <a:gd name="connsiteY27" fmla="*/ 19050 h 252413"/>
                  <a:gd name="connsiteX28" fmla="*/ 886688 w 3858488"/>
                  <a:gd name="connsiteY28" fmla="*/ 0 h 252413"/>
                  <a:gd name="connsiteX29" fmla="*/ 762863 w 3858488"/>
                  <a:gd name="connsiteY29" fmla="*/ 38100 h 252413"/>
                  <a:gd name="connsiteX30" fmla="*/ 686663 w 3858488"/>
                  <a:gd name="connsiteY30" fmla="*/ 76200 h 252413"/>
                  <a:gd name="connsiteX31" fmla="*/ 686663 w 3858488"/>
                  <a:gd name="connsiteY31" fmla="*/ 76200 h 252413"/>
                  <a:gd name="connsiteX32" fmla="*/ 515213 w 3858488"/>
                  <a:gd name="connsiteY32" fmla="*/ 95250 h 252413"/>
                  <a:gd name="connsiteX33" fmla="*/ 410438 w 3858488"/>
                  <a:gd name="connsiteY33" fmla="*/ 85725 h 252413"/>
                  <a:gd name="connsiteX34" fmla="*/ 305663 w 3858488"/>
                  <a:gd name="connsiteY34" fmla="*/ 95250 h 252413"/>
                  <a:gd name="connsiteX35" fmla="*/ 172313 w 3858488"/>
                  <a:gd name="connsiteY35" fmla="*/ 142875 h 252413"/>
                  <a:gd name="connsiteX36" fmla="*/ 105638 w 3858488"/>
                  <a:gd name="connsiteY36" fmla="*/ 200025 h 252413"/>
                  <a:gd name="connsiteX37" fmla="*/ 0 w 3858488"/>
                  <a:gd name="connsiteY37" fmla="*/ 252413 h 25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858488" h="252413">
                    <a:moveTo>
                      <a:pt x="0" y="252413"/>
                    </a:moveTo>
                    <a:lnTo>
                      <a:pt x="3858488" y="247650"/>
                    </a:lnTo>
                    <a:lnTo>
                      <a:pt x="3858488" y="123825"/>
                    </a:lnTo>
                    <a:lnTo>
                      <a:pt x="3820388" y="133350"/>
                    </a:lnTo>
                    <a:lnTo>
                      <a:pt x="3782288" y="123825"/>
                    </a:lnTo>
                    <a:lnTo>
                      <a:pt x="3706088" y="104775"/>
                    </a:lnTo>
                    <a:lnTo>
                      <a:pt x="3667988" y="85725"/>
                    </a:lnTo>
                    <a:lnTo>
                      <a:pt x="3544163" y="133350"/>
                    </a:lnTo>
                    <a:lnTo>
                      <a:pt x="3477488" y="152400"/>
                    </a:lnTo>
                    <a:lnTo>
                      <a:pt x="3344138" y="180975"/>
                    </a:lnTo>
                    <a:lnTo>
                      <a:pt x="3258413" y="171450"/>
                    </a:lnTo>
                    <a:lnTo>
                      <a:pt x="3163163" y="180975"/>
                    </a:lnTo>
                    <a:lnTo>
                      <a:pt x="2963138" y="200025"/>
                    </a:lnTo>
                    <a:lnTo>
                      <a:pt x="2848838" y="200025"/>
                    </a:lnTo>
                    <a:lnTo>
                      <a:pt x="2639288" y="190500"/>
                    </a:lnTo>
                    <a:lnTo>
                      <a:pt x="2382113" y="180975"/>
                    </a:lnTo>
                    <a:lnTo>
                      <a:pt x="2248763" y="180975"/>
                    </a:lnTo>
                    <a:lnTo>
                      <a:pt x="1991588" y="152400"/>
                    </a:lnTo>
                    <a:lnTo>
                      <a:pt x="1877288" y="142875"/>
                    </a:lnTo>
                    <a:lnTo>
                      <a:pt x="1762988" y="123825"/>
                    </a:lnTo>
                    <a:lnTo>
                      <a:pt x="1591538" y="95250"/>
                    </a:lnTo>
                    <a:lnTo>
                      <a:pt x="1448663" y="57150"/>
                    </a:lnTo>
                    <a:lnTo>
                      <a:pt x="1362938" y="76200"/>
                    </a:lnTo>
                    <a:lnTo>
                      <a:pt x="1315313" y="66675"/>
                    </a:lnTo>
                    <a:lnTo>
                      <a:pt x="1248638" y="104775"/>
                    </a:lnTo>
                    <a:lnTo>
                      <a:pt x="1181963" y="66675"/>
                    </a:lnTo>
                    <a:lnTo>
                      <a:pt x="1048613" y="66675"/>
                    </a:lnTo>
                    <a:lnTo>
                      <a:pt x="962888" y="19050"/>
                    </a:lnTo>
                    <a:lnTo>
                      <a:pt x="886688" y="0"/>
                    </a:lnTo>
                    <a:lnTo>
                      <a:pt x="762863" y="38100"/>
                    </a:lnTo>
                    <a:lnTo>
                      <a:pt x="686663" y="76200"/>
                    </a:lnTo>
                    <a:lnTo>
                      <a:pt x="686663" y="76200"/>
                    </a:lnTo>
                    <a:lnTo>
                      <a:pt x="515213" y="95250"/>
                    </a:lnTo>
                    <a:lnTo>
                      <a:pt x="410438" y="85725"/>
                    </a:lnTo>
                    <a:lnTo>
                      <a:pt x="305663" y="95250"/>
                    </a:lnTo>
                    <a:lnTo>
                      <a:pt x="172313" y="142875"/>
                    </a:lnTo>
                    <a:lnTo>
                      <a:pt x="105638" y="200025"/>
                    </a:lnTo>
                    <a:lnTo>
                      <a:pt x="0" y="25241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/>
              </a:p>
            </p:txBody>
          </p:sp>
          <p:sp>
            <p:nvSpPr>
              <p:cNvPr id="91" name="36 Forma libre"/>
              <p:cNvSpPr/>
              <p:nvPr/>
            </p:nvSpPr>
            <p:spPr>
              <a:xfrm>
                <a:off x="5504049" y="3834641"/>
                <a:ext cx="3332489" cy="904791"/>
              </a:xfrm>
              <a:custGeom>
                <a:avLst/>
                <a:gdLst>
                  <a:gd name="connsiteX0" fmla="*/ 0 w 2952750"/>
                  <a:gd name="connsiteY0" fmla="*/ 890587 h 890587"/>
                  <a:gd name="connsiteX1" fmla="*/ 2952750 w 2952750"/>
                  <a:gd name="connsiteY1" fmla="*/ 885825 h 890587"/>
                  <a:gd name="connsiteX2" fmla="*/ 2952750 w 2952750"/>
                  <a:gd name="connsiteY2" fmla="*/ 885825 h 890587"/>
                  <a:gd name="connsiteX3" fmla="*/ 2952750 w 2952750"/>
                  <a:gd name="connsiteY3" fmla="*/ 833437 h 890587"/>
                  <a:gd name="connsiteX4" fmla="*/ 2881313 w 2952750"/>
                  <a:gd name="connsiteY4" fmla="*/ 838200 h 890587"/>
                  <a:gd name="connsiteX5" fmla="*/ 2824163 w 2952750"/>
                  <a:gd name="connsiteY5" fmla="*/ 809625 h 890587"/>
                  <a:gd name="connsiteX6" fmla="*/ 2757488 w 2952750"/>
                  <a:gd name="connsiteY6" fmla="*/ 828675 h 890587"/>
                  <a:gd name="connsiteX7" fmla="*/ 2681288 w 2952750"/>
                  <a:gd name="connsiteY7" fmla="*/ 814387 h 890587"/>
                  <a:gd name="connsiteX8" fmla="*/ 2586038 w 2952750"/>
                  <a:gd name="connsiteY8" fmla="*/ 776287 h 890587"/>
                  <a:gd name="connsiteX9" fmla="*/ 2533650 w 2952750"/>
                  <a:gd name="connsiteY9" fmla="*/ 747712 h 890587"/>
                  <a:gd name="connsiteX10" fmla="*/ 2457450 w 2952750"/>
                  <a:gd name="connsiteY10" fmla="*/ 752475 h 890587"/>
                  <a:gd name="connsiteX11" fmla="*/ 2405063 w 2952750"/>
                  <a:gd name="connsiteY11" fmla="*/ 733425 h 890587"/>
                  <a:gd name="connsiteX12" fmla="*/ 2347913 w 2952750"/>
                  <a:gd name="connsiteY12" fmla="*/ 709612 h 890587"/>
                  <a:gd name="connsiteX13" fmla="*/ 2276475 w 2952750"/>
                  <a:gd name="connsiteY13" fmla="*/ 728662 h 890587"/>
                  <a:gd name="connsiteX14" fmla="*/ 2185988 w 2952750"/>
                  <a:gd name="connsiteY14" fmla="*/ 719137 h 890587"/>
                  <a:gd name="connsiteX15" fmla="*/ 2133600 w 2952750"/>
                  <a:gd name="connsiteY15" fmla="*/ 700087 h 890587"/>
                  <a:gd name="connsiteX16" fmla="*/ 2071688 w 2952750"/>
                  <a:gd name="connsiteY16" fmla="*/ 719137 h 890587"/>
                  <a:gd name="connsiteX17" fmla="*/ 1919288 w 2952750"/>
                  <a:gd name="connsiteY17" fmla="*/ 704850 h 890587"/>
                  <a:gd name="connsiteX18" fmla="*/ 1814513 w 2952750"/>
                  <a:gd name="connsiteY18" fmla="*/ 700087 h 890587"/>
                  <a:gd name="connsiteX19" fmla="*/ 1776413 w 2952750"/>
                  <a:gd name="connsiteY19" fmla="*/ 666750 h 890587"/>
                  <a:gd name="connsiteX20" fmla="*/ 1614488 w 2952750"/>
                  <a:gd name="connsiteY20" fmla="*/ 704850 h 890587"/>
                  <a:gd name="connsiteX21" fmla="*/ 1524000 w 2952750"/>
                  <a:gd name="connsiteY21" fmla="*/ 742950 h 890587"/>
                  <a:gd name="connsiteX22" fmla="*/ 1447800 w 2952750"/>
                  <a:gd name="connsiteY22" fmla="*/ 738187 h 890587"/>
                  <a:gd name="connsiteX23" fmla="*/ 1290638 w 2952750"/>
                  <a:gd name="connsiteY23" fmla="*/ 709612 h 890587"/>
                  <a:gd name="connsiteX24" fmla="*/ 1143000 w 2952750"/>
                  <a:gd name="connsiteY24" fmla="*/ 700087 h 890587"/>
                  <a:gd name="connsiteX25" fmla="*/ 1009650 w 2952750"/>
                  <a:gd name="connsiteY25" fmla="*/ 676275 h 890587"/>
                  <a:gd name="connsiteX26" fmla="*/ 947738 w 2952750"/>
                  <a:gd name="connsiteY26" fmla="*/ 676275 h 890587"/>
                  <a:gd name="connsiteX27" fmla="*/ 804863 w 2952750"/>
                  <a:gd name="connsiteY27" fmla="*/ 604837 h 890587"/>
                  <a:gd name="connsiteX28" fmla="*/ 733425 w 2952750"/>
                  <a:gd name="connsiteY28" fmla="*/ 371475 h 890587"/>
                  <a:gd name="connsiteX29" fmla="*/ 661988 w 2952750"/>
                  <a:gd name="connsiteY29" fmla="*/ 304800 h 890587"/>
                  <a:gd name="connsiteX30" fmla="*/ 590550 w 2952750"/>
                  <a:gd name="connsiteY30" fmla="*/ 171450 h 890587"/>
                  <a:gd name="connsiteX31" fmla="*/ 509588 w 2952750"/>
                  <a:gd name="connsiteY31" fmla="*/ 19050 h 890587"/>
                  <a:gd name="connsiteX32" fmla="*/ 466725 w 2952750"/>
                  <a:gd name="connsiteY32" fmla="*/ 0 h 890587"/>
                  <a:gd name="connsiteX33" fmla="*/ 442913 w 2952750"/>
                  <a:gd name="connsiteY33" fmla="*/ 38100 h 890587"/>
                  <a:gd name="connsiteX34" fmla="*/ 390525 w 2952750"/>
                  <a:gd name="connsiteY34" fmla="*/ 128587 h 890587"/>
                  <a:gd name="connsiteX35" fmla="*/ 342900 w 2952750"/>
                  <a:gd name="connsiteY35" fmla="*/ 242887 h 890587"/>
                  <a:gd name="connsiteX36" fmla="*/ 295275 w 2952750"/>
                  <a:gd name="connsiteY36" fmla="*/ 371475 h 890587"/>
                  <a:gd name="connsiteX37" fmla="*/ 233363 w 2952750"/>
                  <a:gd name="connsiteY37" fmla="*/ 523875 h 890587"/>
                  <a:gd name="connsiteX38" fmla="*/ 161925 w 2952750"/>
                  <a:gd name="connsiteY38" fmla="*/ 695325 h 890587"/>
                  <a:gd name="connsiteX39" fmla="*/ 61913 w 2952750"/>
                  <a:gd name="connsiteY39" fmla="*/ 823912 h 890587"/>
                  <a:gd name="connsiteX40" fmla="*/ 0 w 2952750"/>
                  <a:gd name="connsiteY40" fmla="*/ 890587 h 890587"/>
                  <a:gd name="connsiteX0" fmla="*/ 0 w 2980638"/>
                  <a:gd name="connsiteY0" fmla="*/ 902493 h 902493"/>
                  <a:gd name="connsiteX1" fmla="*/ 2980638 w 2980638"/>
                  <a:gd name="connsiteY1" fmla="*/ 885825 h 902493"/>
                  <a:gd name="connsiteX2" fmla="*/ 2980638 w 2980638"/>
                  <a:gd name="connsiteY2" fmla="*/ 885825 h 902493"/>
                  <a:gd name="connsiteX3" fmla="*/ 2980638 w 2980638"/>
                  <a:gd name="connsiteY3" fmla="*/ 833437 h 902493"/>
                  <a:gd name="connsiteX4" fmla="*/ 2909201 w 2980638"/>
                  <a:gd name="connsiteY4" fmla="*/ 838200 h 902493"/>
                  <a:gd name="connsiteX5" fmla="*/ 2852051 w 2980638"/>
                  <a:gd name="connsiteY5" fmla="*/ 809625 h 902493"/>
                  <a:gd name="connsiteX6" fmla="*/ 2785376 w 2980638"/>
                  <a:gd name="connsiteY6" fmla="*/ 828675 h 902493"/>
                  <a:gd name="connsiteX7" fmla="*/ 2709176 w 2980638"/>
                  <a:gd name="connsiteY7" fmla="*/ 814387 h 902493"/>
                  <a:gd name="connsiteX8" fmla="*/ 2613926 w 2980638"/>
                  <a:gd name="connsiteY8" fmla="*/ 776287 h 902493"/>
                  <a:gd name="connsiteX9" fmla="*/ 2561538 w 2980638"/>
                  <a:gd name="connsiteY9" fmla="*/ 747712 h 902493"/>
                  <a:gd name="connsiteX10" fmla="*/ 2485338 w 2980638"/>
                  <a:gd name="connsiteY10" fmla="*/ 752475 h 902493"/>
                  <a:gd name="connsiteX11" fmla="*/ 2432951 w 2980638"/>
                  <a:gd name="connsiteY11" fmla="*/ 733425 h 902493"/>
                  <a:gd name="connsiteX12" fmla="*/ 2375801 w 2980638"/>
                  <a:gd name="connsiteY12" fmla="*/ 709612 h 902493"/>
                  <a:gd name="connsiteX13" fmla="*/ 2304363 w 2980638"/>
                  <a:gd name="connsiteY13" fmla="*/ 728662 h 902493"/>
                  <a:gd name="connsiteX14" fmla="*/ 2213876 w 2980638"/>
                  <a:gd name="connsiteY14" fmla="*/ 719137 h 902493"/>
                  <a:gd name="connsiteX15" fmla="*/ 2161488 w 2980638"/>
                  <a:gd name="connsiteY15" fmla="*/ 700087 h 902493"/>
                  <a:gd name="connsiteX16" fmla="*/ 2099576 w 2980638"/>
                  <a:gd name="connsiteY16" fmla="*/ 719137 h 902493"/>
                  <a:gd name="connsiteX17" fmla="*/ 1947176 w 2980638"/>
                  <a:gd name="connsiteY17" fmla="*/ 704850 h 902493"/>
                  <a:gd name="connsiteX18" fmla="*/ 1842401 w 2980638"/>
                  <a:gd name="connsiteY18" fmla="*/ 700087 h 902493"/>
                  <a:gd name="connsiteX19" fmla="*/ 1804301 w 2980638"/>
                  <a:gd name="connsiteY19" fmla="*/ 666750 h 902493"/>
                  <a:gd name="connsiteX20" fmla="*/ 1642376 w 2980638"/>
                  <a:gd name="connsiteY20" fmla="*/ 704850 h 902493"/>
                  <a:gd name="connsiteX21" fmla="*/ 1551888 w 2980638"/>
                  <a:gd name="connsiteY21" fmla="*/ 742950 h 902493"/>
                  <a:gd name="connsiteX22" fmla="*/ 1475688 w 2980638"/>
                  <a:gd name="connsiteY22" fmla="*/ 738187 h 902493"/>
                  <a:gd name="connsiteX23" fmla="*/ 1318526 w 2980638"/>
                  <a:gd name="connsiteY23" fmla="*/ 709612 h 902493"/>
                  <a:gd name="connsiteX24" fmla="*/ 1170888 w 2980638"/>
                  <a:gd name="connsiteY24" fmla="*/ 700087 h 902493"/>
                  <a:gd name="connsiteX25" fmla="*/ 1037538 w 2980638"/>
                  <a:gd name="connsiteY25" fmla="*/ 676275 h 902493"/>
                  <a:gd name="connsiteX26" fmla="*/ 975626 w 2980638"/>
                  <a:gd name="connsiteY26" fmla="*/ 676275 h 902493"/>
                  <a:gd name="connsiteX27" fmla="*/ 832751 w 2980638"/>
                  <a:gd name="connsiteY27" fmla="*/ 604837 h 902493"/>
                  <a:gd name="connsiteX28" fmla="*/ 761313 w 2980638"/>
                  <a:gd name="connsiteY28" fmla="*/ 371475 h 902493"/>
                  <a:gd name="connsiteX29" fmla="*/ 689876 w 2980638"/>
                  <a:gd name="connsiteY29" fmla="*/ 304800 h 902493"/>
                  <a:gd name="connsiteX30" fmla="*/ 618438 w 2980638"/>
                  <a:gd name="connsiteY30" fmla="*/ 171450 h 902493"/>
                  <a:gd name="connsiteX31" fmla="*/ 537476 w 2980638"/>
                  <a:gd name="connsiteY31" fmla="*/ 19050 h 902493"/>
                  <a:gd name="connsiteX32" fmla="*/ 494613 w 2980638"/>
                  <a:gd name="connsiteY32" fmla="*/ 0 h 902493"/>
                  <a:gd name="connsiteX33" fmla="*/ 470801 w 2980638"/>
                  <a:gd name="connsiteY33" fmla="*/ 38100 h 902493"/>
                  <a:gd name="connsiteX34" fmla="*/ 418413 w 2980638"/>
                  <a:gd name="connsiteY34" fmla="*/ 128587 h 902493"/>
                  <a:gd name="connsiteX35" fmla="*/ 370788 w 2980638"/>
                  <a:gd name="connsiteY35" fmla="*/ 242887 h 902493"/>
                  <a:gd name="connsiteX36" fmla="*/ 323163 w 2980638"/>
                  <a:gd name="connsiteY36" fmla="*/ 371475 h 902493"/>
                  <a:gd name="connsiteX37" fmla="*/ 261251 w 2980638"/>
                  <a:gd name="connsiteY37" fmla="*/ 523875 h 902493"/>
                  <a:gd name="connsiteX38" fmla="*/ 189813 w 2980638"/>
                  <a:gd name="connsiteY38" fmla="*/ 695325 h 902493"/>
                  <a:gd name="connsiteX39" fmla="*/ 89801 w 2980638"/>
                  <a:gd name="connsiteY39" fmla="*/ 823912 h 902493"/>
                  <a:gd name="connsiteX40" fmla="*/ 0 w 2980638"/>
                  <a:gd name="connsiteY40" fmla="*/ 902493 h 902493"/>
                  <a:gd name="connsiteX0" fmla="*/ 0 w 2997800"/>
                  <a:gd name="connsiteY0" fmla="*/ 902493 h 902493"/>
                  <a:gd name="connsiteX1" fmla="*/ 2980638 w 2997800"/>
                  <a:gd name="connsiteY1" fmla="*/ 885825 h 902493"/>
                  <a:gd name="connsiteX2" fmla="*/ 2997800 w 2997800"/>
                  <a:gd name="connsiteY2" fmla="*/ 897732 h 902493"/>
                  <a:gd name="connsiteX3" fmla="*/ 2980638 w 2997800"/>
                  <a:gd name="connsiteY3" fmla="*/ 833437 h 902493"/>
                  <a:gd name="connsiteX4" fmla="*/ 2909201 w 2997800"/>
                  <a:gd name="connsiteY4" fmla="*/ 838200 h 902493"/>
                  <a:gd name="connsiteX5" fmla="*/ 2852051 w 2997800"/>
                  <a:gd name="connsiteY5" fmla="*/ 809625 h 902493"/>
                  <a:gd name="connsiteX6" fmla="*/ 2785376 w 2997800"/>
                  <a:gd name="connsiteY6" fmla="*/ 828675 h 902493"/>
                  <a:gd name="connsiteX7" fmla="*/ 2709176 w 2997800"/>
                  <a:gd name="connsiteY7" fmla="*/ 814387 h 902493"/>
                  <a:gd name="connsiteX8" fmla="*/ 2613926 w 2997800"/>
                  <a:gd name="connsiteY8" fmla="*/ 776287 h 902493"/>
                  <a:gd name="connsiteX9" fmla="*/ 2561538 w 2997800"/>
                  <a:gd name="connsiteY9" fmla="*/ 747712 h 902493"/>
                  <a:gd name="connsiteX10" fmla="*/ 2485338 w 2997800"/>
                  <a:gd name="connsiteY10" fmla="*/ 752475 h 902493"/>
                  <a:gd name="connsiteX11" fmla="*/ 2432951 w 2997800"/>
                  <a:gd name="connsiteY11" fmla="*/ 733425 h 902493"/>
                  <a:gd name="connsiteX12" fmla="*/ 2375801 w 2997800"/>
                  <a:gd name="connsiteY12" fmla="*/ 709612 h 902493"/>
                  <a:gd name="connsiteX13" fmla="*/ 2304363 w 2997800"/>
                  <a:gd name="connsiteY13" fmla="*/ 728662 h 902493"/>
                  <a:gd name="connsiteX14" fmla="*/ 2213876 w 2997800"/>
                  <a:gd name="connsiteY14" fmla="*/ 719137 h 902493"/>
                  <a:gd name="connsiteX15" fmla="*/ 2161488 w 2997800"/>
                  <a:gd name="connsiteY15" fmla="*/ 700087 h 902493"/>
                  <a:gd name="connsiteX16" fmla="*/ 2099576 w 2997800"/>
                  <a:gd name="connsiteY16" fmla="*/ 719137 h 902493"/>
                  <a:gd name="connsiteX17" fmla="*/ 1947176 w 2997800"/>
                  <a:gd name="connsiteY17" fmla="*/ 704850 h 902493"/>
                  <a:gd name="connsiteX18" fmla="*/ 1842401 w 2997800"/>
                  <a:gd name="connsiteY18" fmla="*/ 700087 h 902493"/>
                  <a:gd name="connsiteX19" fmla="*/ 1804301 w 2997800"/>
                  <a:gd name="connsiteY19" fmla="*/ 666750 h 902493"/>
                  <a:gd name="connsiteX20" fmla="*/ 1642376 w 2997800"/>
                  <a:gd name="connsiteY20" fmla="*/ 704850 h 902493"/>
                  <a:gd name="connsiteX21" fmla="*/ 1551888 w 2997800"/>
                  <a:gd name="connsiteY21" fmla="*/ 742950 h 902493"/>
                  <a:gd name="connsiteX22" fmla="*/ 1475688 w 2997800"/>
                  <a:gd name="connsiteY22" fmla="*/ 738187 h 902493"/>
                  <a:gd name="connsiteX23" fmla="*/ 1318526 w 2997800"/>
                  <a:gd name="connsiteY23" fmla="*/ 709612 h 902493"/>
                  <a:gd name="connsiteX24" fmla="*/ 1170888 w 2997800"/>
                  <a:gd name="connsiteY24" fmla="*/ 700087 h 902493"/>
                  <a:gd name="connsiteX25" fmla="*/ 1037538 w 2997800"/>
                  <a:gd name="connsiteY25" fmla="*/ 676275 h 902493"/>
                  <a:gd name="connsiteX26" fmla="*/ 975626 w 2997800"/>
                  <a:gd name="connsiteY26" fmla="*/ 676275 h 902493"/>
                  <a:gd name="connsiteX27" fmla="*/ 832751 w 2997800"/>
                  <a:gd name="connsiteY27" fmla="*/ 604837 h 902493"/>
                  <a:gd name="connsiteX28" fmla="*/ 761313 w 2997800"/>
                  <a:gd name="connsiteY28" fmla="*/ 371475 h 902493"/>
                  <a:gd name="connsiteX29" fmla="*/ 689876 w 2997800"/>
                  <a:gd name="connsiteY29" fmla="*/ 304800 h 902493"/>
                  <a:gd name="connsiteX30" fmla="*/ 618438 w 2997800"/>
                  <a:gd name="connsiteY30" fmla="*/ 171450 h 902493"/>
                  <a:gd name="connsiteX31" fmla="*/ 537476 w 2997800"/>
                  <a:gd name="connsiteY31" fmla="*/ 19050 h 902493"/>
                  <a:gd name="connsiteX32" fmla="*/ 494613 w 2997800"/>
                  <a:gd name="connsiteY32" fmla="*/ 0 h 902493"/>
                  <a:gd name="connsiteX33" fmla="*/ 470801 w 2997800"/>
                  <a:gd name="connsiteY33" fmla="*/ 38100 h 902493"/>
                  <a:gd name="connsiteX34" fmla="*/ 418413 w 2997800"/>
                  <a:gd name="connsiteY34" fmla="*/ 128587 h 902493"/>
                  <a:gd name="connsiteX35" fmla="*/ 370788 w 2997800"/>
                  <a:gd name="connsiteY35" fmla="*/ 242887 h 902493"/>
                  <a:gd name="connsiteX36" fmla="*/ 323163 w 2997800"/>
                  <a:gd name="connsiteY36" fmla="*/ 371475 h 902493"/>
                  <a:gd name="connsiteX37" fmla="*/ 261251 w 2997800"/>
                  <a:gd name="connsiteY37" fmla="*/ 523875 h 902493"/>
                  <a:gd name="connsiteX38" fmla="*/ 189813 w 2997800"/>
                  <a:gd name="connsiteY38" fmla="*/ 695325 h 902493"/>
                  <a:gd name="connsiteX39" fmla="*/ 89801 w 2997800"/>
                  <a:gd name="connsiteY39" fmla="*/ 823912 h 902493"/>
                  <a:gd name="connsiteX40" fmla="*/ 0 w 2997800"/>
                  <a:gd name="connsiteY40" fmla="*/ 902493 h 902493"/>
                  <a:gd name="connsiteX0" fmla="*/ 0 w 2997800"/>
                  <a:gd name="connsiteY0" fmla="*/ 902493 h 902493"/>
                  <a:gd name="connsiteX1" fmla="*/ 2995655 w 2997800"/>
                  <a:gd name="connsiteY1" fmla="*/ 897731 h 902493"/>
                  <a:gd name="connsiteX2" fmla="*/ 2997800 w 2997800"/>
                  <a:gd name="connsiteY2" fmla="*/ 897732 h 902493"/>
                  <a:gd name="connsiteX3" fmla="*/ 2980638 w 2997800"/>
                  <a:gd name="connsiteY3" fmla="*/ 833437 h 902493"/>
                  <a:gd name="connsiteX4" fmla="*/ 2909201 w 2997800"/>
                  <a:gd name="connsiteY4" fmla="*/ 838200 h 902493"/>
                  <a:gd name="connsiteX5" fmla="*/ 2852051 w 2997800"/>
                  <a:gd name="connsiteY5" fmla="*/ 809625 h 902493"/>
                  <a:gd name="connsiteX6" fmla="*/ 2785376 w 2997800"/>
                  <a:gd name="connsiteY6" fmla="*/ 828675 h 902493"/>
                  <a:gd name="connsiteX7" fmla="*/ 2709176 w 2997800"/>
                  <a:gd name="connsiteY7" fmla="*/ 814387 h 902493"/>
                  <a:gd name="connsiteX8" fmla="*/ 2613926 w 2997800"/>
                  <a:gd name="connsiteY8" fmla="*/ 776287 h 902493"/>
                  <a:gd name="connsiteX9" fmla="*/ 2561538 w 2997800"/>
                  <a:gd name="connsiteY9" fmla="*/ 747712 h 902493"/>
                  <a:gd name="connsiteX10" fmla="*/ 2485338 w 2997800"/>
                  <a:gd name="connsiteY10" fmla="*/ 752475 h 902493"/>
                  <a:gd name="connsiteX11" fmla="*/ 2432951 w 2997800"/>
                  <a:gd name="connsiteY11" fmla="*/ 733425 h 902493"/>
                  <a:gd name="connsiteX12" fmla="*/ 2375801 w 2997800"/>
                  <a:gd name="connsiteY12" fmla="*/ 709612 h 902493"/>
                  <a:gd name="connsiteX13" fmla="*/ 2304363 w 2997800"/>
                  <a:gd name="connsiteY13" fmla="*/ 728662 h 902493"/>
                  <a:gd name="connsiteX14" fmla="*/ 2213876 w 2997800"/>
                  <a:gd name="connsiteY14" fmla="*/ 719137 h 902493"/>
                  <a:gd name="connsiteX15" fmla="*/ 2161488 w 2997800"/>
                  <a:gd name="connsiteY15" fmla="*/ 700087 h 902493"/>
                  <a:gd name="connsiteX16" fmla="*/ 2099576 w 2997800"/>
                  <a:gd name="connsiteY16" fmla="*/ 719137 h 902493"/>
                  <a:gd name="connsiteX17" fmla="*/ 1947176 w 2997800"/>
                  <a:gd name="connsiteY17" fmla="*/ 704850 h 902493"/>
                  <a:gd name="connsiteX18" fmla="*/ 1842401 w 2997800"/>
                  <a:gd name="connsiteY18" fmla="*/ 700087 h 902493"/>
                  <a:gd name="connsiteX19" fmla="*/ 1804301 w 2997800"/>
                  <a:gd name="connsiteY19" fmla="*/ 666750 h 902493"/>
                  <a:gd name="connsiteX20" fmla="*/ 1642376 w 2997800"/>
                  <a:gd name="connsiteY20" fmla="*/ 704850 h 902493"/>
                  <a:gd name="connsiteX21" fmla="*/ 1551888 w 2997800"/>
                  <a:gd name="connsiteY21" fmla="*/ 742950 h 902493"/>
                  <a:gd name="connsiteX22" fmla="*/ 1475688 w 2997800"/>
                  <a:gd name="connsiteY22" fmla="*/ 738187 h 902493"/>
                  <a:gd name="connsiteX23" fmla="*/ 1318526 w 2997800"/>
                  <a:gd name="connsiteY23" fmla="*/ 709612 h 902493"/>
                  <a:gd name="connsiteX24" fmla="*/ 1170888 w 2997800"/>
                  <a:gd name="connsiteY24" fmla="*/ 700087 h 902493"/>
                  <a:gd name="connsiteX25" fmla="*/ 1037538 w 2997800"/>
                  <a:gd name="connsiteY25" fmla="*/ 676275 h 902493"/>
                  <a:gd name="connsiteX26" fmla="*/ 975626 w 2997800"/>
                  <a:gd name="connsiteY26" fmla="*/ 676275 h 902493"/>
                  <a:gd name="connsiteX27" fmla="*/ 832751 w 2997800"/>
                  <a:gd name="connsiteY27" fmla="*/ 604837 h 902493"/>
                  <a:gd name="connsiteX28" fmla="*/ 761313 w 2997800"/>
                  <a:gd name="connsiteY28" fmla="*/ 371475 h 902493"/>
                  <a:gd name="connsiteX29" fmla="*/ 689876 w 2997800"/>
                  <a:gd name="connsiteY29" fmla="*/ 304800 h 902493"/>
                  <a:gd name="connsiteX30" fmla="*/ 618438 w 2997800"/>
                  <a:gd name="connsiteY30" fmla="*/ 171450 h 902493"/>
                  <a:gd name="connsiteX31" fmla="*/ 537476 w 2997800"/>
                  <a:gd name="connsiteY31" fmla="*/ 19050 h 902493"/>
                  <a:gd name="connsiteX32" fmla="*/ 494613 w 2997800"/>
                  <a:gd name="connsiteY32" fmla="*/ 0 h 902493"/>
                  <a:gd name="connsiteX33" fmla="*/ 470801 w 2997800"/>
                  <a:gd name="connsiteY33" fmla="*/ 38100 h 902493"/>
                  <a:gd name="connsiteX34" fmla="*/ 418413 w 2997800"/>
                  <a:gd name="connsiteY34" fmla="*/ 128587 h 902493"/>
                  <a:gd name="connsiteX35" fmla="*/ 370788 w 2997800"/>
                  <a:gd name="connsiteY35" fmla="*/ 242887 h 902493"/>
                  <a:gd name="connsiteX36" fmla="*/ 323163 w 2997800"/>
                  <a:gd name="connsiteY36" fmla="*/ 371475 h 902493"/>
                  <a:gd name="connsiteX37" fmla="*/ 261251 w 2997800"/>
                  <a:gd name="connsiteY37" fmla="*/ 523875 h 902493"/>
                  <a:gd name="connsiteX38" fmla="*/ 189813 w 2997800"/>
                  <a:gd name="connsiteY38" fmla="*/ 695325 h 902493"/>
                  <a:gd name="connsiteX39" fmla="*/ 89801 w 2997800"/>
                  <a:gd name="connsiteY39" fmla="*/ 823912 h 902493"/>
                  <a:gd name="connsiteX40" fmla="*/ 0 w 2997800"/>
                  <a:gd name="connsiteY40" fmla="*/ 902493 h 902493"/>
                  <a:gd name="connsiteX0" fmla="*/ 0 w 2997800"/>
                  <a:gd name="connsiteY0" fmla="*/ 902493 h 902493"/>
                  <a:gd name="connsiteX1" fmla="*/ 2995655 w 2997800"/>
                  <a:gd name="connsiteY1" fmla="*/ 897731 h 902493"/>
                  <a:gd name="connsiteX2" fmla="*/ 2997800 w 2997800"/>
                  <a:gd name="connsiteY2" fmla="*/ 897732 h 902493"/>
                  <a:gd name="connsiteX3" fmla="*/ 2991365 w 2997800"/>
                  <a:gd name="connsiteY3" fmla="*/ 823912 h 902493"/>
                  <a:gd name="connsiteX4" fmla="*/ 2909201 w 2997800"/>
                  <a:gd name="connsiteY4" fmla="*/ 838200 h 902493"/>
                  <a:gd name="connsiteX5" fmla="*/ 2852051 w 2997800"/>
                  <a:gd name="connsiteY5" fmla="*/ 809625 h 902493"/>
                  <a:gd name="connsiteX6" fmla="*/ 2785376 w 2997800"/>
                  <a:gd name="connsiteY6" fmla="*/ 828675 h 902493"/>
                  <a:gd name="connsiteX7" fmla="*/ 2709176 w 2997800"/>
                  <a:gd name="connsiteY7" fmla="*/ 814387 h 902493"/>
                  <a:gd name="connsiteX8" fmla="*/ 2613926 w 2997800"/>
                  <a:gd name="connsiteY8" fmla="*/ 776287 h 902493"/>
                  <a:gd name="connsiteX9" fmla="*/ 2561538 w 2997800"/>
                  <a:gd name="connsiteY9" fmla="*/ 747712 h 902493"/>
                  <a:gd name="connsiteX10" fmla="*/ 2485338 w 2997800"/>
                  <a:gd name="connsiteY10" fmla="*/ 752475 h 902493"/>
                  <a:gd name="connsiteX11" fmla="*/ 2432951 w 2997800"/>
                  <a:gd name="connsiteY11" fmla="*/ 733425 h 902493"/>
                  <a:gd name="connsiteX12" fmla="*/ 2375801 w 2997800"/>
                  <a:gd name="connsiteY12" fmla="*/ 709612 h 902493"/>
                  <a:gd name="connsiteX13" fmla="*/ 2304363 w 2997800"/>
                  <a:gd name="connsiteY13" fmla="*/ 728662 h 902493"/>
                  <a:gd name="connsiteX14" fmla="*/ 2213876 w 2997800"/>
                  <a:gd name="connsiteY14" fmla="*/ 719137 h 902493"/>
                  <a:gd name="connsiteX15" fmla="*/ 2161488 w 2997800"/>
                  <a:gd name="connsiteY15" fmla="*/ 700087 h 902493"/>
                  <a:gd name="connsiteX16" fmla="*/ 2099576 w 2997800"/>
                  <a:gd name="connsiteY16" fmla="*/ 719137 h 902493"/>
                  <a:gd name="connsiteX17" fmla="*/ 1947176 w 2997800"/>
                  <a:gd name="connsiteY17" fmla="*/ 704850 h 902493"/>
                  <a:gd name="connsiteX18" fmla="*/ 1842401 w 2997800"/>
                  <a:gd name="connsiteY18" fmla="*/ 700087 h 902493"/>
                  <a:gd name="connsiteX19" fmla="*/ 1804301 w 2997800"/>
                  <a:gd name="connsiteY19" fmla="*/ 666750 h 902493"/>
                  <a:gd name="connsiteX20" fmla="*/ 1642376 w 2997800"/>
                  <a:gd name="connsiteY20" fmla="*/ 704850 h 902493"/>
                  <a:gd name="connsiteX21" fmla="*/ 1551888 w 2997800"/>
                  <a:gd name="connsiteY21" fmla="*/ 742950 h 902493"/>
                  <a:gd name="connsiteX22" fmla="*/ 1475688 w 2997800"/>
                  <a:gd name="connsiteY22" fmla="*/ 738187 h 902493"/>
                  <a:gd name="connsiteX23" fmla="*/ 1318526 w 2997800"/>
                  <a:gd name="connsiteY23" fmla="*/ 709612 h 902493"/>
                  <a:gd name="connsiteX24" fmla="*/ 1170888 w 2997800"/>
                  <a:gd name="connsiteY24" fmla="*/ 700087 h 902493"/>
                  <a:gd name="connsiteX25" fmla="*/ 1037538 w 2997800"/>
                  <a:gd name="connsiteY25" fmla="*/ 676275 h 902493"/>
                  <a:gd name="connsiteX26" fmla="*/ 975626 w 2997800"/>
                  <a:gd name="connsiteY26" fmla="*/ 676275 h 902493"/>
                  <a:gd name="connsiteX27" fmla="*/ 832751 w 2997800"/>
                  <a:gd name="connsiteY27" fmla="*/ 604837 h 902493"/>
                  <a:gd name="connsiteX28" fmla="*/ 761313 w 2997800"/>
                  <a:gd name="connsiteY28" fmla="*/ 371475 h 902493"/>
                  <a:gd name="connsiteX29" fmla="*/ 689876 w 2997800"/>
                  <a:gd name="connsiteY29" fmla="*/ 304800 h 902493"/>
                  <a:gd name="connsiteX30" fmla="*/ 618438 w 2997800"/>
                  <a:gd name="connsiteY30" fmla="*/ 171450 h 902493"/>
                  <a:gd name="connsiteX31" fmla="*/ 537476 w 2997800"/>
                  <a:gd name="connsiteY31" fmla="*/ 19050 h 902493"/>
                  <a:gd name="connsiteX32" fmla="*/ 494613 w 2997800"/>
                  <a:gd name="connsiteY32" fmla="*/ 0 h 902493"/>
                  <a:gd name="connsiteX33" fmla="*/ 470801 w 2997800"/>
                  <a:gd name="connsiteY33" fmla="*/ 38100 h 902493"/>
                  <a:gd name="connsiteX34" fmla="*/ 418413 w 2997800"/>
                  <a:gd name="connsiteY34" fmla="*/ 128587 h 902493"/>
                  <a:gd name="connsiteX35" fmla="*/ 370788 w 2997800"/>
                  <a:gd name="connsiteY35" fmla="*/ 242887 h 902493"/>
                  <a:gd name="connsiteX36" fmla="*/ 323163 w 2997800"/>
                  <a:gd name="connsiteY36" fmla="*/ 371475 h 902493"/>
                  <a:gd name="connsiteX37" fmla="*/ 261251 w 2997800"/>
                  <a:gd name="connsiteY37" fmla="*/ 523875 h 902493"/>
                  <a:gd name="connsiteX38" fmla="*/ 189813 w 2997800"/>
                  <a:gd name="connsiteY38" fmla="*/ 695325 h 902493"/>
                  <a:gd name="connsiteX39" fmla="*/ 89801 w 2997800"/>
                  <a:gd name="connsiteY39" fmla="*/ 823912 h 902493"/>
                  <a:gd name="connsiteX40" fmla="*/ 0 w 2997800"/>
                  <a:gd name="connsiteY40" fmla="*/ 902493 h 902493"/>
                  <a:gd name="connsiteX0" fmla="*/ 0 w 2997800"/>
                  <a:gd name="connsiteY0" fmla="*/ 909637 h 909637"/>
                  <a:gd name="connsiteX1" fmla="*/ 2995655 w 2997800"/>
                  <a:gd name="connsiteY1" fmla="*/ 897731 h 909637"/>
                  <a:gd name="connsiteX2" fmla="*/ 2997800 w 2997800"/>
                  <a:gd name="connsiteY2" fmla="*/ 897732 h 909637"/>
                  <a:gd name="connsiteX3" fmla="*/ 2991365 w 2997800"/>
                  <a:gd name="connsiteY3" fmla="*/ 823912 h 909637"/>
                  <a:gd name="connsiteX4" fmla="*/ 2909201 w 2997800"/>
                  <a:gd name="connsiteY4" fmla="*/ 838200 h 909637"/>
                  <a:gd name="connsiteX5" fmla="*/ 2852051 w 2997800"/>
                  <a:gd name="connsiteY5" fmla="*/ 809625 h 909637"/>
                  <a:gd name="connsiteX6" fmla="*/ 2785376 w 2997800"/>
                  <a:gd name="connsiteY6" fmla="*/ 828675 h 909637"/>
                  <a:gd name="connsiteX7" fmla="*/ 2709176 w 2997800"/>
                  <a:gd name="connsiteY7" fmla="*/ 814387 h 909637"/>
                  <a:gd name="connsiteX8" fmla="*/ 2613926 w 2997800"/>
                  <a:gd name="connsiteY8" fmla="*/ 776287 h 909637"/>
                  <a:gd name="connsiteX9" fmla="*/ 2561538 w 2997800"/>
                  <a:gd name="connsiteY9" fmla="*/ 747712 h 909637"/>
                  <a:gd name="connsiteX10" fmla="*/ 2485338 w 2997800"/>
                  <a:gd name="connsiteY10" fmla="*/ 752475 h 909637"/>
                  <a:gd name="connsiteX11" fmla="*/ 2432951 w 2997800"/>
                  <a:gd name="connsiteY11" fmla="*/ 733425 h 909637"/>
                  <a:gd name="connsiteX12" fmla="*/ 2375801 w 2997800"/>
                  <a:gd name="connsiteY12" fmla="*/ 709612 h 909637"/>
                  <a:gd name="connsiteX13" fmla="*/ 2304363 w 2997800"/>
                  <a:gd name="connsiteY13" fmla="*/ 728662 h 909637"/>
                  <a:gd name="connsiteX14" fmla="*/ 2213876 w 2997800"/>
                  <a:gd name="connsiteY14" fmla="*/ 719137 h 909637"/>
                  <a:gd name="connsiteX15" fmla="*/ 2161488 w 2997800"/>
                  <a:gd name="connsiteY15" fmla="*/ 700087 h 909637"/>
                  <a:gd name="connsiteX16" fmla="*/ 2099576 w 2997800"/>
                  <a:gd name="connsiteY16" fmla="*/ 719137 h 909637"/>
                  <a:gd name="connsiteX17" fmla="*/ 1947176 w 2997800"/>
                  <a:gd name="connsiteY17" fmla="*/ 704850 h 909637"/>
                  <a:gd name="connsiteX18" fmla="*/ 1842401 w 2997800"/>
                  <a:gd name="connsiteY18" fmla="*/ 700087 h 909637"/>
                  <a:gd name="connsiteX19" fmla="*/ 1804301 w 2997800"/>
                  <a:gd name="connsiteY19" fmla="*/ 666750 h 909637"/>
                  <a:gd name="connsiteX20" fmla="*/ 1642376 w 2997800"/>
                  <a:gd name="connsiteY20" fmla="*/ 704850 h 909637"/>
                  <a:gd name="connsiteX21" fmla="*/ 1551888 w 2997800"/>
                  <a:gd name="connsiteY21" fmla="*/ 742950 h 909637"/>
                  <a:gd name="connsiteX22" fmla="*/ 1475688 w 2997800"/>
                  <a:gd name="connsiteY22" fmla="*/ 738187 h 909637"/>
                  <a:gd name="connsiteX23" fmla="*/ 1318526 w 2997800"/>
                  <a:gd name="connsiteY23" fmla="*/ 709612 h 909637"/>
                  <a:gd name="connsiteX24" fmla="*/ 1170888 w 2997800"/>
                  <a:gd name="connsiteY24" fmla="*/ 700087 h 909637"/>
                  <a:gd name="connsiteX25" fmla="*/ 1037538 w 2997800"/>
                  <a:gd name="connsiteY25" fmla="*/ 676275 h 909637"/>
                  <a:gd name="connsiteX26" fmla="*/ 975626 w 2997800"/>
                  <a:gd name="connsiteY26" fmla="*/ 676275 h 909637"/>
                  <a:gd name="connsiteX27" fmla="*/ 832751 w 2997800"/>
                  <a:gd name="connsiteY27" fmla="*/ 604837 h 909637"/>
                  <a:gd name="connsiteX28" fmla="*/ 761313 w 2997800"/>
                  <a:gd name="connsiteY28" fmla="*/ 371475 h 909637"/>
                  <a:gd name="connsiteX29" fmla="*/ 689876 w 2997800"/>
                  <a:gd name="connsiteY29" fmla="*/ 304800 h 909637"/>
                  <a:gd name="connsiteX30" fmla="*/ 618438 w 2997800"/>
                  <a:gd name="connsiteY30" fmla="*/ 171450 h 909637"/>
                  <a:gd name="connsiteX31" fmla="*/ 537476 w 2997800"/>
                  <a:gd name="connsiteY31" fmla="*/ 19050 h 909637"/>
                  <a:gd name="connsiteX32" fmla="*/ 494613 w 2997800"/>
                  <a:gd name="connsiteY32" fmla="*/ 0 h 909637"/>
                  <a:gd name="connsiteX33" fmla="*/ 470801 w 2997800"/>
                  <a:gd name="connsiteY33" fmla="*/ 38100 h 909637"/>
                  <a:gd name="connsiteX34" fmla="*/ 418413 w 2997800"/>
                  <a:gd name="connsiteY34" fmla="*/ 128587 h 909637"/>
                  <a:gd name="connsiteX35" fmla="*/ 370788 w 2997800"/>
                  <a:gd name="connsiteY35" fmla="*/ 242887 h 909637"/>
                  <a:gd name="connsiteX36" fmla="*/ 323163 w 2997800"/>
                  <a:gd name="connsiteY36" fmla="*/ 371475 h 909637"/>
                  <a:gd name="connsiteX37" fmla="*/ 261251 w 2997800"/>
                  <a:gd name="connsiteY37" fmla="*/ 523875 h 909637"/>
                  <a:gd name="connsiteX38" fmla="*/ 189813 w 2997800"/>
                  <a:gd name="connsiteY38" fmla="*/ 695325 h 909637"/>
                  <a:gd name="connsiteX39" fmla="*/ 89801 w 2997800"/>
                  <a:gd name="connsiteY39" fmla="*/ 823912 h 909637"/>
                  <a:gd name="connsiteX40" fmla="*/ 0 w 2997800"/>
                  <a:gd name="connsiteY40" fmla="*/ 909637 h 909637"/>
                  <a:gd name="connsiteX0" fmla="*/ 0 w 2995655"/>
                  <a:gd name="connsiteY0" fmla="*/ 909637 h 909637"/>
                  <a:gd name="connsiteX1" fmla="*/ 2995655 w 2995655"/>
                  <a:gd name="connsiteY1" fmla="*/ 897731 h 909637"/>
                  <a:gd name="connsiteX2" fmla="*/ 2995655 w 2995655"/>
                  <a:gd name="connsiteY2" fmla="*/ 907257 h 909637"/>
                  <a:gd name="connsiteX3" fmla="*/ 2991365 w 2995655"/>
                  <a:gd name="connsiteY3" fmla="*/ 823912 h 909637"/>
                  <a:gd name="connsiteX4" fmla="*/ 2909201 w 2995655"/>
                  <a:gd name="connsiteY4" fmla="*/ 838200 h 909637"/>
                  <a:gd name="connsiteX5" fmla="*/ 2852051 w 2995655"/>
                  <a:gd name="connsiteY5" fmla="*/ 809625 h 909637"/>
                  <a:gd name="connsiteX6" fmla="*/ 2785376 w 2995655"/>
                  <a:gd name="connsiteY6" fmla="*/ 828675 h 909637"/>
                  <a:gd name="connsiteX7" fmla="*/ 2709176 w 2995655"/>
                  <a:gd name="connsiteY7" fmla="*/ 814387 h 909637"/>
                  <a:gd name="connsiteX8" fmla="*/ 2613926 w 2995655"/>
                  <a:gd name="connsiteY8" fmla="*/ 776287 h 909637"/>
                  <a:gd name="connsiteX9" fmla="*/ 2561538 w 2995655"/>
                  <a:gd name="connsiteY9" fmla="*/ 747712 h 909637"/>
                  <a:gd name="connsiteX10" fmla="*/ 2485338 w 2995655"/>
                  <a:gd name="connsiteY10" fmla="*/ 752475 h 909637"/>
                  <a:gd name="connsiteX11" fmla="*/ 2432951 w 2995655"/>
                  <a:gd name="connsiteY11" fmla="*/ 733425 h 909637"/>
                  <a:gd name="connsiteX12" fmla="*/ 2375801 w 2995655"/>
                  <a:gd name="connsiteY12" fmla="*/ 709612 h 909637"/>
                  <a:gd name="connsiteX13" fmla="*/ 2304363 w 2995655"/>
                  <a:gd name="connsiteY13" fmla="*/ 728662 h 909637"/>
                  <a:gd name="connsiteX14" fmla="*/ 2213876 w 2995655"/>
                  <a:gd name="connsiteY14" fmla="*/ 719137 h 909637"/>
                  <a:gd name="connsiteX15" fmla="*/ 2161488 w 2995655"/>
                  <a:gd name="connsiteY15" fmla="*/ 700087 h 909637"/>
                  <a:gd name="connsiteX16" fmla="*/ 2099576 w 2995655"/>
                  <a:gd name="connsiteY16" fmla="*/ 719137 h 909637"/>
                  <a:gd name="connsiteX17" fmla="*/ 1947176 w 2995655"/>
                  <a:gd name="connsiteY17" fmla="*/ 704850 h 909637"/>
                  <a:gd name="connsiteX18" fmla="*/ 1842401 w 2995655"/>
                  <a:gd name="connsiteY18" fmla="*/ 700087 h 909637"/>
                  <a:gd name="connsiteX19" fmla="*/ 1804301 w 2995655"/>
                  <a:gd name="connsiteY19" fmla="*/ 666750 h 909637"/>
                  <a:gd name="connsiteX20" fmla="*/ 1642376 w 2995655"/>
                  <a:gd name="connsiteY20" fmla="*/ 704850 h 909637"/>
                  <a:gd name="connsiteX21" fmla="*/ 1551888 w 2995655"/>
                  <a:gd name="connsiteY21" fmla="*/ 742950 h 909637"/>
                  <a:gd name="connsiteX22" fmla="*/ 1475688 w 2995655"/>
                  <a:gd name="connsiteY22" fmla="*/ 738187 h 909637"/>
                  <a:gd name="connsiteX23" fmla="*/ 1318526 w 2995655"/>
                  <a:gd name="connsiteY23" fmla="*/ 709612 h 909637"/>
                  <a:gd name="connsiteX24" fmla="*/ 1170888 w 2995655"/>
                  <a:gd name="connsiteY24" fmla="*/ 700087 h 909637"/>
                  <a:gd name="connsiteX25" fmla="*/ 1037538 w 2995655"/>
                  <a:gd name="connsiteY25" fmla="*/ 676275 h 909637"/>
                  <a:gd name="connsiteX26" fmla="*/ 975626 w 2995655"/>
                  <a:gd name="connsiteY26" fmla="*/ 676275 h 909637"/>
                  <a:gd name="connsiteX27" fmla="*/ 832751 w 2995655"/>
                  <a:gd name="connsiteY27" fmla="*/ 604837 h 909637"/>
                  <a:gd name="connsiteX28" fmla="*/ 761313 w 2995655"/>
                  <a:gd name="connsiteY28" fmla="*/ 371475 h 909637"/>
                  <a:gd name="connsiteX29" fmla="*/ 689876 w 2995655"/>
                  <a:gd name="connsiteY29" fmla="*/ 304800 h 909637"/>
                  <a:gd name="connsiteX30" fmla="*/ 618438 w 2995655"/>
                  <a:gd name="connsiteY30" fmla="*/ 171450 h 909637"/>
                  <a:gd name="connsiteX31" fmla="*/ 537476 w 2995655"/>
                  <a:gd name="connsiteY31" fmla="*/ 19050 h 909637"/>
                  <a:gd name="connsiteX32" fmla="*/ 494613 w 2995655"/>
                  <a:gd name="connsiteY32" fmla="*/ 0 h 909637"/>
                  <a:gd name="connsiteX33" fmla="*/ 470801 w 2995655"/>
                  <a:gd name="connsiteY33" fmla="*/ 38100 h 909637"/>
                  <a:gd name="connsiteX34" fmla="*/ 418413 w 2995655"/>
                  <a:gd name="connsiteY34" fmla="*/ 128587 h 909637"/>
                  <a:gd name="connsiteX35" fmla="*/ 370788 w 2995655"/>
                  <a:gd name="connsiteY35" fmla="*/ 242887 h 909637"/>
                  <a:gd name="connsiteX36" fmla="*/ 323163 w 2995655"/>
                  <a:gd name="connsiteY36" fmla="*/ 371475 h 909637"/>
                  <a:gd name="connsiteX37" fmla="*/ 261251 w 2995655"/>
                  <a:gd name="connsiteY37" fmla="*/ 523875 h 909637"/>
                  <a:gd name="connsiteX38" fmla="*/ 189813 w 2995655"/>
                  <a:gd name="connsiteY38" fmla="*/ 695325 h 909637"/>
                  <a:gd name="connsiteX39" fmla="*/ 89801 w 2995655"/>
                  <a:gd name="connsiteY39" fmla="*/ 823912 h 909637"/>
                  <a:gd name="connsiteX40" fmla="*/ 0 w 2995655"/>
                  <a:gd name="connsiteY40" fmla="*/ 909637 h 909637"/>
                  <a:gd name="connsiteX0" fmla="*/ 0 w 3156546"/>
                  <a:gd name="connsiteY0" fmla="*/ 909637 h 909637"/>
                  <a:gd name="connsiteX1" fmla="*/ 2995655 w 3156546"/>
                  <a:gd name="connsiteY1" fmla="*/ 897731 h 909637"/>
                  <a:gd name="connsiteX2" fmla="*/ 3156546 w 3156546"/>
                  <a:gd name="connsiteY2" fmla="*/ 897732 h 909637"/>
                  <a:gd name="connsiteX3" fmla="*/ 2991365 w 3156546"/>
                  <a:gd name="connsiteY3" fmla="*/ 823912 h 909637"/>
                  <a:gd name="connsiteX4" fmla="*/ 2909201 w 3156546"/>
                  <a:gd name="connsiteY4" fmla="*/ 838200 h 909637"/>
                  <a:gd name="connsiteX5" fmla="*/ 2852051 w 3156546"/>
                  <a:gd name="connsiteY5" fmla="*/ 809625 h 909637"/>
                  <a:gd name="connsiteX6" fmla="*/ 2785376 w 3156546"/>
                  <a:gd name="connsiteY6" fmla="*/ 828675 h 909637"/>
                  <a:gd name="connsiteX7" fmla="*/ 2709176 w 3156546"/>
                  <a:gd name="connsiteY7" fmla="*/ 814387 h 909637"/>
                  <a:gd name="connsiteX8" fmla="*/ 2613926 w 3156546"/>
                  <a:gd name="connsiteY8" fmla="*/ 776287 h 909637"/>
                  <a:gd name="connsiteX9" fmla="*/ 2561538 w 3156546"/>
                  <a:gd name="connsiteY9" fmla="*/ 747712 h 909637"/>
                  <a:gd name="connsiteX10" fmla="*/ 2485338 w 3156546"/>
                  <a:gd name="connsiteY10" fmla="*/ 752475 h 909637"/>
                  <a:gd name="connsiteX11" fmla="*/ 2432951 w 3156546"/>
                  <a:gd name="connsiteY11" fmla="*/ 733425 h 909637"/>
                  <a:gd name="connsiteX12" fmla="*/ 2375801 w 3156546"/>
                  <a:gd name="connsiteY12" fmla="*/ 709612 h 909637"/>
                  <a:gd name="connsiteX13" fmla="*/ 2304363 w 3156546"/>
                  <a:gd name="connsiteY13" fmla="*/ 728662 h 909637"/>
                  <a:gd name="connsiteX14" fmla="*/ 2213876 w 3156546"/>
                  <a:gd name="connsiteY14" fmla="*/ 719137 h 909637"/>
                  <a:gd name="connsiteX15" fmla="*/ 2161488 w 3156546"/>
                  <a:gd name="connsiteY15" fmla="*/ 700087 h 909637"/>
                  <a:gd name="connsiteX16" fmla="*/ 2099576 w 3156546"/>
                  <a:gd name="connsiteY16" fmla="*/ 719137 h 909637"/>
                  <a:gd name="connsiteX17" fmla="*/ 1947176 w 3156546"/>
                  <a:gd name="connsiteY17" fmla="*/ 704850 h 909637"/>
                  <a:gd name="connsiteX18" fmla="*/ 1842401 w 3156546"/>
                  <a:gd name="connsiteY18" fmla="*/ 700087 h 909637"/>
                  <a:gd name="connsiteX19" fmla="*/ 1804301 w 3156546"/>
                  <a:gd name="connsiteY19" fmla="*/ 666750 h 909637"/>
                  <a:gd name="connsiteX20" fmla="*/ 1642376 w 3156546"/>
                  <a:gd name="connsiteY20" fmla="*/ 704850 h 909637"/>
                  <a:gd name="connsiteX21" fmla="*/ 1551888 w 3156546"/>
                  <a:gd name="connsiteY21" fmla="*/ 742950 h 909637"/>
                  <a:gd name="connsiteX22" fmla="*/ 1475688 w 3156546"/>
                  <a:gd name="connsiteY22" fmla="*/ 738187 h 909637"/>
                  <a:gd name="connsiteX23" fmla="*/ 1318526 w 3156546"/>
                  <a:gd name="connsiteY23" fmla="*/ 709612 h 909637"/>
                  <a:gd name="connsiteX24" fmla="*/ 1170888 w 3156546"/>
                  <a:gd name="connsiteY24" fmla="*/ 700087 h 909637"/>
                  <a:gd name="connsiteX25" fmla="*/ 1037538 w 3156546"/>
                  <a:gd name="connsiteY25" fmla="*/ 676275 h 909637"/>
                  <a:gd name="connsiteX26" fmla="*/ 975626 w 3156546"/>
                  <a:gd name="connsiteY26" fmla="*/ 676275 h 909637"/>
                  <a:gd name="connsiteX27" fmla="*/ 832751 w 3156546"/>
                  <a:gd name="connsiteY27" fmla="*/ 604837 h 909637"/>
                  <a:gd name="connsiteX28" fmla="*/ 761313 w 3156546"/>
                  <a:gd name="connsiteY28" fmla="*/ 371475 h 909637"/>
                  <a:gd name="connsiteX29" fmla="*/ 689876 w 3156546"/>
                  <a:gd name="connsiteY29" fmla="*/ 304800 h 909637"/>
                  <a:gd name="connsiteX30" fmla="*/ 618438 w 3156546"/>
                  <a:gd name="connsiteY30" fmla="*/ 171450 h 909637"/>
                  <a:gd name="connsiteX31" fmla="*/ 537476 w 3156546"/>
                  <a:gd name="connsiteY31" fmla="*/ 19050 h 909637"/>
                  <a:gd name="connsiteX32" fmla="*/ 494613 w 3156546"/>
                  <a:gd name="connsiteY32" fmla="*/ 0 h 909637"/>
                  <a:gd name="connsiteX33" fmla="*/ 470801 w 3156546"/>
                  <a:gd name="connsiteY33" fmla="*/ 38100 h 909637"/>
                  <a:gd name="connsiteX34" fmla="*/ 418413 w 3156546"/>
                  <a:gd name="connsiteY34" fmla="*/ 128587 h 909637"/>
                  <a:gd name="connsiteX35" fmla="*/ 370788 w 3156546"/>
                  <a:gd name="connsiteY35" fmla="*/ 242887 h 909637"/>
                  <a:gd name="connsiteX36" fmla="*/ 323163 w 3156546"/>
                  <a:gd name="connsiteY36" fmla="*/ 371475 h 909637"/>
                  <a:gd name="connsiteX37" fmla="*/ 261251 w 3156546"/>
                  <a:gd name="connsiteY37" fmla="*/ 523875 h 909637"/>
                  <a:gd name="connsiteX38" fmla="*/ 189813 w 3156546"/>
                  <a:gd name="connsiteY38" fmla="*/ 695325 h 909637"/>
                  <a:gd name="connsiteX39" fmla="*/ 89801 w 3156546"/>
                  <a:gd name="connsiteY39" fmla="*/ 823912 h 909637"/>
                  <a:gd name="connsiteX40" fmla="*/ 0 w 3156546"/>
                  <a:gd name="connsiteY40" fmla="*/ 909637 h 909637"/>
                  <a:gd name="connsiteX0" fmla="*/ 0 w 3156546"/>
                  <a:gd name="connsiteY0" fmla="*/ 909637 h 909637"/>
                  <a:gd name="connsiteX1" fmla="*/ 2993510 w 3156546"/>
                  <a:gd name="connsiteY1" fmla="*/ 902493 h 909637"/>
                  <a:gd name="connsiteX2" fmla="*/ 3156546 w 3156546"/>
                  <a:gd name="connsiteY2" fmla="*/ 897732 h 909637"/>
                  <a:gd name="connsiteX3" fmla="*/ 2991365 w 3156546"/>
                  <a:gd name="connsiteY3" fmla="*/ 823912 h 909637"/>
                  <a:gd name="connsiteX4" fmla="*/ 2909201 w 3156546"/>
                  <a:gd name="connsiteY4" fmla="*/ 838200 h 909637"/>
                  <a:gd name="connsiteX5" fmla="*/ 2852051 w 3156546"/>
                  <a:gd name="connsiteY5" fmla="*/ 809625 h 909637"/>
                  <a:gd name="connsiteX6" fmla="*/ 2785376 w 3156546"/>
                  <a:gd name="connsiteY6" fmla="*/ 828675 h 909637"/>
                  <a:gd name="connsiteX7" fmla="*/ 2709176 w 3156546"/>
                  <a:gd name="connsiteY7" fmla="*/ 814387 h 909637"/>
                  <a:gd name="connsiteX8" fmla="*/ 2613926 w 3156546"/>
                  <a:gd name="connsiteY8" fmla="*/ 776287 h 909637"/>
                  <a:gd name="connsiteX9" fmla="*/ 2561538 w 3156546"/>
                  <a:gd name="connsiteY9" fmla="*/ 747712 h 909637"/>
                  <a:gd name="connsiteX10" fmla="*/ 2485338 w 3156546"/>
                  <a:gd name="connsiteY10" fmla="*/ 752475 h 909637"/>
                  <a:gd name="connsiteX11" fmla="*/ 2432951 w 3156546"/>
                  <a:gd name="connsiteY11" fmla="*/ 733425 h 909637"/>
                  <a:gd name="connsiteX12" fmla="*/ 2375801 w 3156546"/>
                  <a:gd name="connsiteY12" fmla="*/ 709612 h 909637"/>
                  <a:gd name="connsiteX13" fmla="*/ 2304363 w 3156546"/>
                  <a:gd name="connsiteY13" fmla="*/ 728662 h 909637"/>
                  <a:gd name="connsiteX14" fmla="*/ 2213876 w 3156546"/>
                  <a:gd name="connsiteY14" fmla="*/ 719137 h 909637"/>
                  <a:gd name="connsiteX15" fmla="*/ 2161488 w 3156546"/>
                  <a:gd name="connsiteY15" fmla="*/ 700087 h 909637"/>
                  <a:gd name="connsiteX16" fmla="*/ 2099576 w 3156546"/>
                  <a:gd name="connsiteY16" fmla="*/ 719137 h 909637"/>
                  <a:gd name="connsiteX17" fmla="*/ 1947176 w 3156546"/>
                  <a:gd name="connsiteY17" fmla="*/ 704850 h 909637"/>
                  <a:gd name="connsiteX18" fmla="*/ 1842401 w 3156546"/>
                  <a:gd name="connsiteY18" fmla="*/ 700087 h 909637"/>
                  <a:gd name="connsiteX19" fmla="*/ 1804301 w 3156546"/>
                  <a:gd name="connsiteY19" fmla="*/ 666750 h 909637"/>
                  <a:gd name="connsiteX20" fmla="*/ 1642376 w 3156546"/>
                  <a:gd name="connsiteY20" fmla="*/ 704850 h 909637"/>
                  <a:gd name="connsiteX21" fmla="*/ 1551888 w 3156546"/>
                  <a:gd name="connsiteY21" fmla="*/ 742950 h 909637"/>
                  <a:gd name="connsiteX22" fmla="*/ 1475688 w 3156546"/>
                  <a:gd name="connsiteY22" fmla="*/ 738187 h 909637"/>
                  <a:gd name="connsiteX23" fmla="*/ 1318526 w 3156546"/>
                  <a:gd name="connsiteY23" fmla="*/ 709612 h 909637"/>
                  <a:gd name="connsiteX24" fmla="*/ 1170888 w 3156546"/>
                  <a:gd name="connsiteY24" fmla="*/ 700087 h 909637"/>
                  <a:gd name="connsiteX25" fmla="*/ 1037538 w 3156546"/>
                  <a:gd name="connsiteY25" fmla="*/ 676275 h 909637"/>
                  <a:gd name="connsiteX26" fmla="*/ 975626 w 3156546"/>
                  <a:gd name="connsiteY26" fmla="*/ 676275 h 909637"/>
                  <a:gd name="connsiteX27" fmla="*/ 832751 w 3156546"/>
                  <a:gd name="connsiteY27" fmla="*/ 604837 h 909637"/>
                  <a:gd name="connsiteX28" fmla="*/ 761313 w 3156546"/>
                  <a:gd name="connsiteY28" fmla="*/ 371475 h 909637"/>
                  <a:gd name="connsiteX29" fmla="*/ 689876 w 3156546"/>
                  <a:gd name="connsiteY29" fmla="*/ 304800 h 909637"/>
                  <a:gd name="connsiteX30" fmla="*/ 618438 w 3156546"/>
                  <a:gd name="connsiteY30" fmla="*/ 171450 h 909637"/>
                  <a:gd name="connsiteX31" fmla="*/ 537476 w 3156546"/>
                  <a:gd name="connsiteY31" fmla="*/ 19050 h 909637"/>
                  <a:gd name="connsiteX32" fmla="*/ 494613 w 3156546"/>
                  <a:gd name="connsiteY32" fmla="*/ 0 h 909637"/>
                  <a:gd name="connsiteX33" fmla="*/ 470801 w 3156546"/>
                  <a:gd name="connsiteY33" fmla="*/ 38100 h 909637"/>
                  <a:gd name="connsiteX34" fmla="*/ 418413 w 3156546"/>
                  <a:gd name="connsiteY34" fmla="*/ 128587 h 909637"/>
                  <a:gd name="connsiteX35" fmla="*/ 370788 w 3156546"/>
                  <a:gd name="connsiteY35" fmla="*/ 242887 h 909637"/>
                  <a:gd name="connsiteX36" fmla="*/ 323163 w 3156546"/>
                  <a:gd name="connsiteY36" fmla="*/ 371475 h 909637"/>
                  <a:gd name="connsiteX37" fmla="*/ 261251 w 3156546"/>
                  <a:gd name="connsiteY37" fmla="*/ 523875 h 909637"/>
                  <a:gd name="connsiteX38" fmla="*/ 189813 w 3156546"/>
                  <a:gd name="connsiteY38" fmla="*/ 695325 h 909637"/>
                  <a:gd name="connsiteX39" fmla="*/ 89801 w 3156546"/>
                  <a:gd name="connsiteY39" fmla="*/ 823912 h 909637"/>
                  <a:gd name="connsiteX40" fmla="*/ 0 w 3156546"/>
                  <a:gd name="connsiteY40" fmla="*/ 909637 h 909637"/>
                  <a:gd name="connsiteX0" fmla="*/ 0 w 2993510"/>
                  <a:gd name="connsiteY0" fmla="*/ 909637 h 909637"/>
                  <a:gd name="connsiteX1" fmla="*/ 2993510 w 2993510"/>
                  <a:gd name="connsiteY1" fmla="*/ 902493 h 909637"/>
                  <a:gd name="connsiteX2" fmla="*/ 2991364 w 2993510"/>
                  <a:gd name="connsiteY2" fmla="*/ 866776 h 909637"/>
                  <a:gd name="connsiteX3" fmla="*/ 2991365 w 2993510"/>
                  <a:gd name="connsiteY3" fmla="*/ 823912 h 909637"/>
                  <a:gd name="connsiteX4" fmla="*/ 2909201 w 2993510"/>
                  <a:gd name="connsiteY4" fmla="*/ 838200 h 909637"/>
                  <a:gd name="connsiteX5" fmla="*/ 2852051 w 2993510"/>
                  <a:gd name="connsiteY5" fmla="*/ 809625 h 909637"/>
                  <a:gd name="connsiteX6" fmla="*/ 2785376 w 2993510"/>
                  <a:gd name="connsiteY6" fmla="*/ 828675 h 909637"/>
                  <a:gd name="connsiteX7" fmla="*/ 2709176 w 2993510"/>
                  <a:gd name="connsiteY7" fmla="*/ 814387 h 909637"/>
                  <a:gd name="connsiteX8" fmla="*/ 2613926 w 2993510"/>
                  <a:gd name="connsiteY8" fmla="*/ 776287 h 909637"/>
                  <a:gd name="connsiteX9" fmla="*/ 2561538 w 2993510"/>
                  <a:gd name="connsiteY9" fmla="*/ 747712 h 909637"/>
                  <a:gd name="connsiteX10" fmla="*/ 2485338 w 2993510"/>
                  <a:gd name="connsiteY10" fmla="*/ 752475 h 909637"/>
                  <a:gd name="connsiteX11" fmla="*/ 2432951 w 2993510"/>
                  <a:gd name="connsiteY11" fmla="*/ 733425 h 909637"/>
                  <a:gd name="connsiteX12" fmla="*/ 2375801 w 2993510"/>
                  <a:gd name="connsiteY12" fmla="*/ 709612 h 909637"/>
                  <a:gd name="connsiteX13" fmla="*/ 2304363 w 2993510"/>
                  <a:gd name="connsiteY13" fmla="*/ 728662 h 909637"/>
                  <a:gd name="connsiteX14" fmla="*/ 2213876 w 2993510"/>
                  <a:gd name="connsiteY14" fmla="*/ 719137 h 909637"/>
                  <a:gd name="connsiteX15" fmla="*/ 2161488 w 2993510"/>
                  <a:gd name="connsiteY15" fmla="*/ 700087 h 909637"/>
                  <a:gd name="connsiteX16" fmla="*/ 2099576 w 2993510"/>
                  <a:gd name="connsiteY16" fmla="*/ 719137 h 909637"/>
                  <a:gd name="connsiteX17" fmla="*/ 1947176 w 2993510"/>
                  <a:gd name="connsiteY17" fmla="*/ 704850 h 909637"/>
                  <a:gd name="connsiteX18" fmla="*/ 1842401 w 2993510"/>
                  <a:gd name="connsiteY18" fmla="*/ 700087 h 909637"/>
                  <a:gd name="connsiteX19" fmla="*/ 1804301 w 2993510"/>
                  <a:gd name="connsiteY19" fmla="*/ 666750 h 909637"/>
                  <a:gd name="connsiteX20" fmla="*/ 1642376 w 2993510"/>
                  <a:gd name="connsiteY20" fmla="*/ 704850 h 909637"/>
                  <a:gd name="connsiteX21" fmla="*/ 1551888 w 2993510"/>
                  <a:gd name="connsiteY21" fmla="*/ 742950 h 909637"/>
                  <a:gd name="connsiteX22" fmla="*/ 1475688 w 2993510"/>
                  <a:gd name="connsiteY22" fmla="*/ 738187 h 909637"/>
                  <a:gd name="connsiteX23" fmla="*/ 1318526 w 2993510"/>
                  <a:gd name="connsiteY23" fmla="*/ 709612 h 909637"/>
                  <a:gd name="connsiteX24" fmla="*/ 1170888 w 2993510"/>
                  <a:gd name="connsiteY24" fmla="*/ 700087 h 909637"/>
                  <a:gd name="connsiteX25" fmla="*/ 1037538 w 2993510"/>
                  <a:gd name="connsiteY25" fmla="*/ 676275 h 909637"/>
                  <a:gd name="connsiteX26" fmla="*/ 975626 w 2993510"/>
                  <a:gd name="connsiteY26" fmla="*/ 676275 h 909637"/>
                  <a:gd name="connsiteX27" fmla="*/ 832751 w 2993510"/>
                  <a:gd name="connsiteY27" fmla="*/ 604837 h 909637"/>
                  <a:gd name="connsiteX28" fmla="*/ 761313 w 2993510"/>
                  <a:gd name="connsiteY28" fmla="*/ 371475 h 909637"/>
                  <a:gd name="connsiteX29" fmla="*/ 689876 w 2993510"/>
                  <a:gd name="connsiteY29" fmla="*/ 304800 h 909637"/>
                  <a:gd name="connsiteX30" fmla="*/ 618438 w 2993510"/>
                  <a:gd name="connsiteY30" fmla="*/ 171450 h 909637"/>
                  <a:gd name="connsiteX31" fmla="*/ 537476 w 2993510"/>
                  <a:gd name="connsiteY31" fmla="*/ 19050 h 909637"/>
                  <a:gd name="connsiteX32" fmla="*/ 494613 w 2993510"/>
                  <a:gd name="connsiteY32" fmla="*/ 0 h 909637"/>
                  <a:gd name="connsiteX33" fmla="*/ 470801 w 2993510"/>
                  <a:gd name="connsiteY33" fmla="*/ 38100 h 909637"/>
                  <a:gd name="connsiteX34" fmla="*/ 418413 w 2993510"/>
                  <a:gd name="connsiteY34" fmla="*/ 128587 h 909637"/>
                  <a:gd name="connsiteX35" fmla="*/ 370788 w 2993510"/>
                  <a:gd name="connsiteY35" fmla="*/ 242887 h 909637"/>
                  <a:gd name="connsiteX36" fmla="*/ 323163 w 2993510"/>
                  <a:gd name="connsiteY36" fmla="*/ 371475 h 909637"/>
                  <a:gd name="connsiteX37" fmla="*/ 261251 w 2993510"/>
                  <a:gd name="connsiteY37" fmla="*/ 523875 h 909637"/>
                  <a:gd name="connsiteX38" fmla="*/ 189813 w 2993510"/>
                  <a:gd name="connsiteY38" fmla="*/ 695325 h 909637"/>
                  <a:gd name="connsiteX39" fmla="*/ 89801 w 2993510"/>
                  <a:gd name="connsiteY39" fmla="*/ 823912 h 909637"/>
                  <a:gd name="connsiteX40" fmla="*/ 0 w 2993510"/>
                  <a:gd name="connsiteY40" fmla="*/ 909637 h 909637"/>
                  <a:gd name="connsiteX0" fmla="*/ 0 w 3002091"/>
                  <a:gd name="connsiteY0" fmla="*/ 904874 h 904874"/>
                  <a:gd name="connsiteX1" fmla="*/ 3002091 w 3002091"/>
                  <a:gd name="connsiteY1" fmla="*/ 902493 h 904874"/>
                  <a:gd name="connsiteX2" fmla="*/ 2999945 w 3002091"/>
                  <a:gd name="connsiteY2" fmla="*/ 866776 h 904874"/>
                  <a:gd name="connsiteX3" fmla="*/ 2999946 w 3002091"/>
                  <a:gd name="connsiteY3" fmla="*/ 823912 h 904874"/>
                  <a:gd name="connsiteX4" fmla="*/ 2917782 w 3002091"/>
                  <a:gd name="connsiteY4" fmla="*/ 838200 h 904874"/>
                  <a:gd name="connsiteX5" fmla="*/ 2860632 w 3002091"/>
                  <a:gd name="connsiteY5" fmla="*/ 809625 h 904874"/>
                  <a:gd name="connsiteX6" fmla="*/ 2793957 w 3002091"/>
                  <a:gd name="connsiteY6" fmla="*/ 828675 h 904874"/>
                  <a:gd name="connsiteX7" fmla="*/ 2717757 w 3002091"/>
                  <a:gd name="connsiteY7" fmla="*/ 814387 h 904874"/>
                  <a:gd name="connsiteX8" fmla="*/ 2622507 w 3002091"/>
                  <a:gd name="connsiteY8" fmla="*/ 776287 h 904874"/>
                  <a:gd name="connsiteX9" fmla="*/ 2570119 w 3002091"/>
                  <a:gd name="connsiteY9" fmla="*/ 747712 h 904874"/>
                  <a:gd name="connsiteX10" fmla="*/ 2493919 w 3002091"/>
                  <a:gd name="connsiteY10" fmla="*/ 752475 h 904874"/>
                  <a:gd name="connsiteX11" fmla="*/ 2441532 w 3002091"/>
                  <a:gd name="connsiteY11" fmla="*/ 733425 h 904874"/>
                  <a:gd name="connsiteX12" fmla="*/ 2384382 w 3002091"/>
                  <a:gd name="connsiteY12" fmla="*/ 709612 h 904874"/>
                  <a:gd name="connsiteX13" fmla="*/ 2312944 w 3002091"/>
                  <a:gd name="connsiteY13" fmla="*/ 728662 h 904874"/>
                  <a:gd name="connsiteX14" fmla="*/ 2222457 w 3002091"/>
                  <a:gd name="connsiteY14" fmla="*/ 719137 h 904874"/>
                  <a:gd name="connsiteX15" fmla="*/ 2170069 w 3002091"/>
                  <a:gd name="connsiteY15" fmla="*/ 700087 h 904874"/>
                  <a:gd name="connsiteX16" fmla="*/ 2108157 w 3002091"/>
                  <a:gd name="connsiteY16" fmla="*/ 719137 h 904874"/>
                  <a:gd name="connsiteX17" fmla="*/ 1955757 w 3002091"/>
                  <a:gd name="connsiteY17" fmla="*/ 704850 h 904874"/>
                  <a:gd name="connsiteX18" fmla="*/ 1850982 w 3002091"/>
                  <a:gd name="connsiteY18" fmla="*/ 700087 h 904874"/>
                  <a:gd name="connsiteX19" fmla="*/ 1812882 w 3002091"/>
                  <a:gd name="connsiteY19" fmla="*/ 666750 h 904874"/>
                  <a:gd name="connsiteX20" fmla="*/ 1650957 w 3002091"/>
                  <a:gd name="connsiteY20" fmla="*/ 704850 h 904874"/>
                  <a:gd name="connsiteX21" fmla="*/ 1560469 w 3002091"/>
                  <a:gd name="connsiteY21" fmla="*/ 742950 h 904874"/>
                  <a:gd name="connsiteX22" fmla="*/ 1484269 w 3002091"/>
                  <a:gd name="connsiteY22" fmla="*/ 738187 h 904874"/>
                  <a:gd name="connsiteX23" fmla="*/ 1327107 w 3002091"/>
                  <a:gd name="connsiteY23" fmla="*/ 709612 h 904874"/>
                  <a:gd name="connsiteX24" fmla="*/ 1179469 w 3002091"/>
                  <a:gd name="connsiteY24" fmla="*/ 700087 h 904874"/>
                  <a:gd name="connsiteX25" fmla="*/ 1046119 w 3002091"/>
                  <a:gd name="connsiteY25" fmla="*/ 676275 h 904874"/>
                  <a:gd name="connsiteX26" fmla="*/ 984207 w 3002091"/>
                  <a:gd name="connsiteY26" fmla="*/ 676275 h 904874"/>
                  <a:gd name="connsiteX27" fmla="*/ 841332 w 3002091"/>
                  <a:gd name="connsiteY27" fmla="*/ 604837 h 904874"/>
                  <a:gd name="connsiteX28" fmla="*/ 769894 w 3002091"/>
                  <a:gd name="connsiteY28" fmla="*/ 371475 h 904874"/>
                  <a:gd name="connsiteX29" fmla="*/ 698457 w 3002091"/>
                  <a:gd name="connsiteY29" fmla="*/ 304800 h 904874"/>
                  <a:gd name="connsiteX30" fmla="*/ 627019 w 3002091"/>
                  <a:gd name="connsiteY30" fmla="*/ 171450 h 904874"/>
                  <a:gd name="connsiteX31" fmla="*/ 546057 w 3002091"/>
                  <a:gd name="connsiteY31" fmla="*/ 19050 h 904874"/>
                  <a:gd name="connsiteX32" fmla="*/ 503194 w 3002091"/>
                  <a:gd name="connsiteY32" fmla="*/ 0 h 904874"/>
                  <a:gd name="connsiteX33" fmla="*/ 479382 w 3002091"/>
                  <a:gd name="connsiteY33" fmla="*/ 38100 h 904874"/>
                  <a:gd name="connsiteX34" fmla="*/ 426994 w 3002091"/>
                  <a:gd name="connsiteY34" fmla="*/ 128587 h 904874"/>
                  <a:gd name="connsiteX35" fmla="*/ 379369 w 3002091"/>
                  <a:gd name="connsiteY35" fmla="*/ 242887 h 904874"/>
                  <a:gd name="connsiteX36" fmla="*/ 331744 w 3002091"/>
                  <a:gd name="connsiteY36" fmla="*/ 371475 h 904874"/>
                  <a:gd name="connsiteX37" fmla="*/ 269832 w 3002091"/>
                  <a:gd name="connsiteY37" fmla="*/ 523875 h 904874"/>
                  <a:gd name="connsiteX38" fmla="*/ 198394 w 3002091"/>
                  <a:gd name="connsiteY38" fmla="*/ 695325 h 904874"/>
                  <a:gd name="connsiteX39" fmla="*/ 98382 w 3002091"/>
                  <a:gd name="connsiteY39" fmla="*/ 823912 h 904874"/>
                  <a:gd name="connsiteX40" fmla="*/ 0 w 3002091"/>
                  <a:gd name="connsiteY40" fmla="*/ 904874 h 90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002091" h="904874">
                    <a:moveTo>
                      <a:pt x="0" y="904874"/>
                    </a:moveTo>
                    <a:lnTo>
                      <a:pt x="3002091" y="902493"/>
                    </a:lnTo>
                    <a:lnTo>
                      <a:pt x="2999945" y="866776"/>
                    </a:lnTo>
                    <a:cubicBezTo>
                      <a:pt x="2999945" y="852488"/>
                      <a:pt x="2999946" y="838200"/>
                      <a:pt x="2999946" y="823912"/>
                    </a:cubicBezTo>
                    <a:lnTo>
                      <a:pt x="2917782" y="838200"/>
                    </a:lnTo>
                    <a:lnTo>
                      <a:pt x="2860632" y="809625"/>
                    </a:lnTo>
                    <a:lnTo>
                      <a:pt x="2793957" y="828675"/>
                    </a:lnTo>
                    <a:lnTo>
                      <a:pt x="2717757" y="814387"/>
                    </a:lnTo>
                    <a:lnTo>
                      <a:pt x="2622507" y="776287"/>
                    </a:lnTo>
                    <a:lnTo>
                      <a:pt x="2570119" y="747712"/>
                    </a:lnTo>
                    <a:lnTo>
                      <a:pt x="2493919" y="752475"/>
                    </a:lnTo>
                    <a:lnTo>
                      <a:pt x="2441532" y="733425"/>
                    </a:lnTo>
                    <a:lnTo>
                      <a:pt x="2384382" y="709612"/>
                    </a:lnTo>
                    <a:lnTo>
                      <a:pt x="2312944" y="728662"/>
                    </a:lnTo>
                    <a:lnTo>
                      <a:pt x="2222457" y="719137"/>
                    </a:lnTo>
                    <a:lnTo>
                      <a:pt x="2170069" y="700087"/>
                    </a:lnTo>
                    <a:lnTo>
                      <a:pt x="2108157" y="719137"/>
                    </a:lnTo>
                    <a:lnTo>
                      <a:pt x="1955757" y="704850"/>
                    </a:lnTo>
                    <a:lnTo>
                      <a:pt x="1850982" y="700087"/>
                    </a:lnTo>
                    <a:lnTo>
                      <a:pt x="1812882" y="666750"/>
                    </a:lnTo>
                    <a:lnTo>
                      <a:pt x="1650957" y="704850"/>
                    </a:lnTo>
                    <a:lnTo>
                      <a:pt x="1560469" y="742950"/>
                    </a:lnTo>
                    <a:lnTo>
                      <a:pt x="1484269" y="738187"/>
                    </a:lnTo>
                    <a:lnTo>
                      <a:pt x="1327107" y="709612"/>
                    </a:lnTo>
                    <a:lnTo>
                      <a:pt x="1179469" y="700087"/>
                    </a:lnTo>
                    <a:lnTo>
                      <a:pt x="1046119" y="676275"/>
                    </a:lnTo>
                    <a:lnTo>
                      <a:pt x="984207" y="676275"/>
                    </a:lnTo>
                    <a:lnTo>
                      <a:pt x="841332" y="604837"/>
                    </a:lnTo>
                    <a:lnTo>
                      <a:pt x="769894" y="371475"/>
                    </a:lnTo>
                    <a:lnTo>
                      <a:pt x="698457" y="304800"/>
                    </a:lnTo>
                    <a:lnTo>
                      <a:pt x="627019" y="171450"/>
                    </a:lnTo>
                    <a:lnTo>
                      <a:pt x="546057" y="19050"/>
                    </a:lnTo>
                    <a:lnTo>
                      <a:pt x="503194" y="0"/>
                    </a:lnTo>
                    <a:lnTo>
                      <a:pt x="479382" y="38100"/>
                    </a:lnTo>
                    <a:lnTo>
                      <a:pt x="426994" y="128587"/>
                    </a:lnTo>
                    <a:lnTo>
                      <a:pt x="379369" y="242887"/>
                    </a:lnTo>
                    <a:lnTo>
                      <a:pt x="331744" y="371475"/>
                    </a:lnTo>
                    <a:lnTo>
                      <a:pt x="269832" y="523875"/>
                    </a:lnTo>
                    <a:lnTo>
                      <a:pt x="198394" y="695325"/>
                    </a:lnTo>
                    <a:lnTo>
                      <a:pt x="98382" y="823912"/>
                    </a:lnTo>
                    <a:lnTo>
                      <a:pt x="0" y="90487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3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/>
              </a:p>
            </p:txBody>
          </p:sp>
          <p:sp>
            <p:nvSpPr>
              <p:cNvPr id="92" name="37 Forma libre"/>
              <p:cNvSpPr/>
              <p:nvPr/>
            </p:nvSpPr>
            <p:spPr>
              <a:xfrm>
                <a:off x="6166101" y="4426724"/>
                <a:ext cx="2667262" cy="311121"/>
              </a:xfrm>
              <a:custGeom>
                <a:avLst/>
                <a:gdLst>
                  <a:gd name="connsiteX0" fmla="*/ 0 w 2279650"/>
                  <a:gd name="connsiteY0" fmla="*/ 292100 h 298450"/>
                  <a:gd name="connsiteX1" fmla="*/ 2279650 w 2279650"/>
                  <a:gd name="connsiteY1" fmla="*/ 298450 h 298450"/>
                  <a:gd name="connsiteX2" fmla="*/ 2114550 w 2279650"/>
                  <a:gd name="connsiteY2" fmla="*/ 260350 h 298450"/>
                  <a:gd name="connsiteX3" fmla="*/ 1987550 w 2279650"/>
                  <a:gd name="connsiteY3" fmla="*/ 209550 h 298450"/>
                  <a:gd name="connsiteX4" fmla="*/ 1924050 w 2279650"/>
                  <a:gd name="connsiteY4" fmla="*/ 152400 h 298450"/>
                  <a:gd name="connsiteX5" fmla="*/ 1835150 w 2279650"/>
                  <a:gd name="connsiteY5" fmla="*/ 177800 h 298450"/>
                  <a:gd name="connsiteX6" fmla="*/ 1771650 w 2279650"/>
                  <a:gd name="connsiteY6" fmla="*/ 215900 h 298450"/>
                  <a:gd name="connsiteX7" fmla="*/ 1651000 w 2279650"/>
                  <a:gd name="connsiteY7" fmla="*/ 203200 h 298450"/>
                  <a:gd name="connsiteX8" fmla="*/ 1504950 w 2279650"/>
                  <a:gd name="connsiteY8" fmla="*/ 190500 h 298450"/>
                  <a:gd name="connsiteX9" fmla="*/ 1352550 w 2279650"/>
                  <a:gd name="connsiteY9" fmla="*/ 177800 h 298450"/>
                  <a:gd name="connsiteX10" fmla="*/ 1206500 w 2279650"/>
                  <a:gd name="connsiteY10" fmla="*/ 152400 h 298450"/>
                  <a:gd name="connsiteX11" fmla="*/ 1117600 w 2279650"/>
                  <a:gd name="connsiteY11" fmla="*/ 120650 h 298450"/>
                  <a:gd name="connsiteX12" fmla="*/ 1003300 w 2279650"/>
                  <a:gd name="connsiteY12" fmla="*/ 139700 h 298450"/>
                  <a:gd name="connsiteX13" fmla="*/ 876300 w 2279650"/>
                  <a:gd name="connsiteY13" fmla="*/ 95250 h 298450"/>
                  <a:gd name="connsiteX14" fmla="*/ 762000 w 2279650"/>
                  <a:gd name="connsiteY14" fmla="*/ 101600 h 298450"/>
                  <a:gd name="connsiteX15" fmla="*/ 654050 w 2279650"/>
                  <a:gd name="connsiteY15" fmla="*/ 50800 h 298450"/>
                  <a:gd name="connsiteX16" fmla="*/ 571500 w 2279650"/>
                  <a:gd name="connsiteY16" fmla="*/ 63500 h 298450"/>
                  <a:gd name="connsiteX17" fmla="*/ 514350 w 2279650"/>
                  <a:gd name="connsiteY17" fmla="*/ 19050 h 298450"/>
                  <a:gd name="connsiteX18" fmla="*/ 412750 w 2279650"/>
                  <a:gd name="connsiteY18" fmla="*/ 0 h 298450"/>
                  <a:gd name="connsiteX19" fmla="*/ 336550 w 2279650"/>
                  <a:gd name="connsiteY19" fmla="*/ 44450 h 298450"/>
                  <a:gd name="connsiteX20" fmla="*/ 273050 w 2279650"/>
                  <a:gd name="connsiteY20" fmla="*/ 120650 h 298450"/>
                  <a:gd name="connsiteX21" fmla="*/ 215900 w 2279650"/>
                  <a:gd name="connsiteY21" fmla="*/ 190500 h 298450"/>
                  <a:gd name="connsiteX22" fmla="*/ 152400 w 2279650"/>
                  <a:gd name="connsiteY22" fmla="*/ 222250 h 298450"/>
                  <a:gd name="connsiteX23" fmla="*/ 0 w 2279650"/>
                  <a:gd name="connsiteY23" fmla="*/ 292100 h 298450"/>
                  <a:gd name="connsiteX0" fmla="*/ 0 w 2284413"/>
                  <a:gd name="connsiteY0" fmla="*/ 311150 h 311150"/>
                  <a:gd name="connsiteX1" fmla="*/ 2284413 w 2284413"/>
                  <a:gd name="connsiteY1" fmla="*/ 298450 h 311150"/>
                  <a:gd name="connsiteX2" fmla="*/ 2119313 w 2284413"/>
                  <a:gd name="connsiteY2" fmla="*/ 260350 h 311150"/>
                  <a:gd name="connsiteX3" fmla="*/ 1992313 w 2284413"/>
                  <a:gd name="connsiteY3" fmla="*/ 209550 h 311150"/>
                  <a:gd name="connsiteX4" fmla="*/ 1928813 w 2284413"/>
                  <a:gd name="connsiteY4" fmla="*/ 152400 h 311150"/>
                  <a:gd name="connsiteX5" fmla="*/ 1839913 w 2284413"/>
                  <a:gd name="connsiteY5" fmla="*/ 177800 h 311150"/>
                  <a:gd name="connsiteX6" fmla="*/ 1776413 w 2284413"/>
                  <a:gd name="connsiteY6" fmla="*/ 215900 h 311150"/>
                  <a:gd name="connsiteX7" fmla="*/ 1655763 w 2284413"/>
                  <a:gd name="connsiteY7" fmla="*/ 203200 h 311150"/>
                  <a:gd name="connsiteX8" fmla="*/ 1509713 w 2284413"/>
                  <a:gd name="connsiteY8" fmla="*/ 190500 h 311150"/>
                  <a:gd name="connsiteX9" fmla="*/ 1357313 w 2284413"/>
                  <a:gd name="connsiteY9" fmla="*/ 177800 h 311150"/>
                  <a:gd name="connsiteX10" fmla="*/ 1211263 w 2284413"/>
                  <a:gd name="connsiteY10" fmla="*/ 152400 h 311150"/>
                  <a:gd name="connsiteX11" fmla="*/ 1122363 w 2284413"/>
                  <a:gd name="connsiteY11" fmla="*/ 120650 h 311150"/>
                  <a:gd name="connsiteX12" fmla="*/ 1008063 w 2284413"/>
                  <a:gd name="connsiteY12" fmla="*/ 139700 h 311150"/>
                  <a:gd name="connsiteX13" fmla="*/ 881063 w 2284413"/>
                  <a:gd name="connsiteY13" fmla="*/ 95250 h 311150"/>
                  <a:gd name="connsiteX14" fmla="*/ 766763 w 2284413"/>
                  <a:gd name="connsiteY14" fmla="*/ 101600 h 311150"/>
                  <a:gd name="connsiteX15" fmla="*/ 658813 w 2284413"/>
                  <a:gd name="connsiteY15" fmla="*/ 50800 h 311150"/>
                  <a:gd name="connsiteX16" fmla="*/ 576263 w 2284413"/>
                  <a:gd name="connsiteY16" fmla="*/ 63500 h 311150"/>
                  <a:gd name="connsiteX17" fmla="*/ 519113 w 2284413"/>
                  <a:gd name="connsiteY17" fmla="*/ 19050 h 311150"/>
                  <a:gd name="connsiteX18" fmla="*/ 417513 w 2284413"/>
                  <a:gd name="connsiteY18" fmla="*/ 0 h 311150"/>
                  <a:gd name="connsiteX19" fmla="*/ 341313 w 2284413"/>
                  <a:gd name="connsiteY19" fmla="*/ 44450 h 311150"/>
                  <a:gd name="connsiteX20" fmla="*/ 277813 w 2284413"/>
                  <a:gd name="connsiteY20" fmla="*/ 120650 h 311150"/>
                  <a:gd name="connsiteX21" fmla="*/ 220663 w 2284413"/>
                  <a:gd name="connsiteY21" fmla="*/ 190500 h 311150"/>
                  <a:gd name="connsiteX22" fmla="*/ 157163 w 2284413"/>
                  <a:gd name="connsiteY22" fmla="*/ 222250 h 311150"/>
                  <a:gd name="connsiteX23" fmla="*/ 0 w 2284413"/>
                  <a:gd name="connsiteY23" fmla="*/ 311150 h 311150"/>
                  <a:gd name="connsiteX0" fmla="*/ 0 w 2667794"/>
                  <a:gd name="connsiteY0" fmla="*/ 311150 h 311150"/>
                  <a:gd name="connsiteX1" fmla="*/ 2667794 w 2667794"/>
                  <a:gd name="connsiteY1" fmla="*/ 307975 h 311150"/>
                  <a:gd name="connsiteX2" fmla="*/ 2119313 w 2667794"/>
                  <a:gd name="connsiteY2" fmla="*/ 260350 h 311150"/>
                  <a:gd name="connsiteX3" fmla="*/ 1992313 w 2667794"/>
                  <a:gd name="connsiteY3" fmla="*/ 209550 h 311150"/>
                  <a:gd name="connsiteX4" fmla="*/ 1928813 w 2667794"/>
                  <a:gd name="connsiteY4" fmla="*/ 152400 h 311150"/>
                  <a:gd name="connsiteX5" fmla="*/ 1839913 w 2667794"/>
                  <a:gd name="connsiteY5" fmla="*/ 177800 h 311150"/>
                  <a:gd name="connsiteX6" fmla="*/ 1776413 w 2667794"/>
                  <a:gd name="connsiteY6" fmla="*/ 215900 h 311150"/>
                  <a:gd name="connsiteX7" fmla="*/ 1655763 w 2667794"/>
                  <a:gd name="connsiteY7" fmla="*/ 203200 h 311150"/>
                  <a:gd name="connsiteX8" fmla="*/ 1509713 w 2667794"/>
                  <a:gd name="connsiteY8" fmla="*/ 190500 h 311150"/>
                  <a:gd name="connsiteX9" fmla="*/ 1357313 w 2667794"/>
                  <a:gd name="connsiteY9" fmla="*/ 177800 h 311150"/>
                  <a:gd name="connsiteX10" fmla="*/ 1211263 w 2667794"/>
                  <a:gd name="connsiteY10" fmla="*/ 152400 h 311150"/>
                  <a:gd name="connsiteX11" fmla="*/ 1122363 w 2667794"/>
                  <a:gd name="connsiteY11" fmla="*/ 120650 h 311150"/>
                  <a:gd name="connsiteX12" fmla="*/ 1008063 w 2667794"/>
                  <a:gd name="connsiteY12" fmla="*/ 139700 h 311150"/>
                  <a:gd name="connsiteX13" fmla="*/ 881063 w 2667794"/>
                  <a:gd name="connsiteY13" fmla="*/ 95250 h 311150"/>
                  <a:gd name="connsiteX14" fmla="*/ 766763 w 2667794"/>
                  <a:gd name="connsiteY14" fmla="*/ 101600 h 311150"/>
                  <a:gd name="connsiteX15" fmla="*/ 658813 w 2667794"/>
                  <a:gd name="connsiteY15" fmla="*/ 50800 h 311150"/>
                  <a:gd name="connsiteX16" fmla="*/ 576263 w 2667794"/>
                  <a:gd name="connsiteY16" fmla="*/ 63500 h 311150"/>
                  <a:gd name="connsiteX17" fmla="*/ 519113 w 2667794"/>
                  <a:gd name="connsiteY17" fmla="*/ 19050 h 311150"/>
                  <a:gd name="connsiteX18" fmla="*/ 417513 w 2667794"/>
                  <a:gd name="connsiteY18" fmla="*/ 0 h 311150"/>
                  <a:gd name="connsiteX19" fmla="*/ 341313 w 2667794"/>
                  <a:gd name="connsiteY19" fmla="*/ 44450 h 311150"/>
                  <a:gd name="connsiteX20" fmla="*/ 277813 w 2667794"/>
                  <a:gd name="connsiteY20" fmla="*/ 120650 h 311150"/>
                  <a:gd name="connsiteX21" fmla="*/ 220663 w 2667794"/>
                  <a:gd name="connsiteY21" fmla="*/ 190500 h 311150"/>
                  <a:gd name="connsiteX22" fmla="*/ 157163 w 2667794"/>
                  <a:gd name="connsiteY22" fmla="*/ 222250 h 311150"/>
                  <a:gd name="connsiteX23" fmla="*/ 0 w 2667794"/>
                  <a:gd name="connsiteY23" fmla="*/ 311150 h 311150"/>
                  <a:gd name="connsiteX0" fmla="*/ 0 w 2667794"/>
                  <a:gd name="connsiteY0" fmla="*/ 311150 h 311150"/>
                  <a:gd name="connsiteX1" fmla="*/ 2667794 w 2667794"/>
                  <a:gd name="connsiteY1" fmla="*/ 307975 h 311150"/>
                  <a:gd name="connsiteX2" fmla="*/ 2397920 w 2667794"/>
                  <a:gd name="connsiteY2" fmla="*/ 279400 h 311150"/>
                  <a:gd name="connsiteX3" fmla="*/ 1992313 w 2667794"/>
                  <a:gd name="connsiteY3" fmla="*/ 209550 h 311150"/>
                  <a:gd name="connsiteX4" fmla="*/ 1928813 w 2667794"/>
                  <a:gd name="connsiteY4" fmla="*/ 152400 h 311150"/>
                  <a:gd name="connsiteX5" fmla="*/ 1839913 w 2667794"/>
                  <a:gd name="connsiteY5" fmla="*/ 177800 h 311150"/>
                  <a:gd name="connsiteX6" fmla="*/ 1776413 w 2667794"/>
                  <a:gd name="connsiteY6" fmla="*/ 215900 h 311150"/>
                  <a:gd name="connsiteX7" fmla="*/ 1655763 w 2667794"/>
                  <a:gd name="connsiteY7" fmla="*/ 203200 h 311150"/>
                  <a:gd name="connsiteX8" fmla="*/ 1509713 w 2667794"/>
                  <a:gd name="connsiteY8" fmla="*/ 190500 h 311150"/>
                  <a:gd name="connsiteX9" fmla="*/ 1357313 w 2667794"/>
                  <a:gd name="connsiteY9" fmla="*/ 177800 h 311150"/>
                  <a:gd name="connsiteX10" fmla="*/ 1211263 w 2667794"/>
                  <a:gd name="connsiteY10" fmla="*/ 152400 h 311150"/>
                  <a:gd name="connsiteX11" fmla="*/ 1122363 w 2667794"/>
                  <a:gd name="connsiteY11" fmla="*/ 120650 h 311150"/>
                  <a:gd name="connsiteX12" fmla="*/ 1008063 w 2667794"/>
                  <a:gd name="connsiteY12" fmla="*/ 139700 h 311150"/>
                  <a:gd name="connsiteX13" fmla="*/ 881063 w 2667794"/>
                  <a:gd name="connsiteY13" fmla="*/ 95250 h 311150"/>
                  <a:gd name="connsiteX14" fmla="*/ 766763 w 2667794"/>
                  <a:gd name="connsiteY14" fmla="*/ 101600 h 311150"/>
                  <a:gd name="connsiteX15" fmla="*/ 658813 w 2667794"/>
                  <a:gd name="connsiteY15" fmla="*/ 50800 h 311150"/>
                  <a:gd name="connsiteX16" fmla="*/ 576263 w 2667794"/>
                  <a:gd name="connsiteY16" fmla="*/ 63500 h 311150"/>
                  <a:gd name="connsiteX17" fmla="*/ 519113 w 2667794"/>
                  <a:gd name="connsiteY17" fmla="*/ 19050 h 311150"/>
                  <a:gd name="connsiteX18" fmla="*/ 417513 w 2667794"/>
                  <a:gd name="connsiteY18" fmla="*/ 0 h 311150"/>
                  <a:gd name="connsiteX19" fmla="*/ 341313 w 2667794"/>
                  <a:gd name="connsiteY19" fmla="*/ 44450 h 311150"/>
                  <a:gd name="connsiteX20" fmla="*/ 277813 w 2667794"/>
                  <a:gd name="connsiteY20" fmla="*/ 120650 h 311150"/>
                  <a:gd name="connsiteX21" fmla="*/ 220663 w 2667794"/>
                  <a:gd name="connsiteY21" fmla="*/ 190500 h 311150"/>
                  <a:gd name="connsiteX22" fmla="*/ 157163 w 2667794"/>
                  <a:gd name="connsiteY22" fmla="*/ 222250 h 311150"/>
                  <a:gd name="connsiteX23" fmla="*/ 0 w 2667794"/>
                  <a:gd name="connsiteY23" fmla="*/ 311150 h 311150"/>
                  <a:gd name="connsiteX0" fmla="*/ 0 w 2667794"/>
                  <a:gd name="connsiteY0" fmla="*/ 311150 h 311150"/>
                  <a:gd name="connsiteX1" fmla="*/ 2667794 w 2667794"/>
                  <a:gd name="connsiteY1" fmla="*/ 307975 h 311150"/>
                  <a:gd name="connsiteX2" fmla="*/ 2397920 w 2667794"/>
                  <a:gd name="connsiteY2" fmla="*/ 279400 h 311150"/>
                  <a:gd name="connsiteX3" fmla="*/ 2192338 w 2667794"/>
                  <a:gd name="connsiteY3" fmla="*/ 257175 h 311150"/>
                  <a:gd name="connsiteX4" fmla="*/ 1928813 w 2667794"/>
                  <a:gd name="connsiteY4" fmla="*/ 152400 h 311150"/>
                  <a:gd name="connsiteX5" fmla="*/ 1839913 w 2667794"/>
                  <a:gd name="connsiteY5" fmla="*/ 177800 h 311150"/>
                  <a:gd name="connsiteX6" fmla="*/ 1776413 w 2667794"/>
                  <a:gd name="connsiteY6" fmla="*/ 215900 h 311150"/>
                  <a:gd name="connsiteX7" fmla="*/ 1655763 w 2667794"/>
                  <a:gd name="connsiteY7" fmla="*/ 203200 h 311150"/>
                  <a:gd name="connsiteX8" fmla="*/ 1509713 w 2667794"/>
                  <a:gd name="connsiteY8" fmla="*/ 190500 h 311150"/>
                  <a:gd name="connsiteX9" fmla="*/ 1357313 w 2667794"/>
                  <a:gd name="connsiteY9" fmla="*/ 177800 h 311150"/>
                  <a:gd name="connsiteX10" fmla="*/ 1211263 w 2667794"/>
                  <a:gd name="connsiteY10" fmla="*/ 152400 h 311150"/>
                  <a:gd name="connsiteX11" fmla="*/ 1122363 w 2667794"/>
                  <a:gd name="connsiteY11" fmla="*/ 120650 h 311150"/>
                  <a:gd name="connsiteX12" fmla="*/ 1008063 w 2667794"/>
                  <a:gd name="connsiteY12" fmla="*/ 139700 h 311150"/>
                  <a:gd name="connsiteX13" fmla="*/ 881063 w 2667794"/>
                  <a:gd name="connsiteY13" fmla="*/ 95250 h 311150"/>
                  <a:gd name="connsiteX14" fmla="*/ 766763 w 2667794"/>
                  <a:gd name="connsiteY14" fmla="*/ 101600 h 311150"/>
                  <a:gd name="connsiteX15" fmla="*/ 658813 w 2667794"/>
                  <a:gd name="connsiteY15" fmla="*/ 50800 h 311150"/>
                  <a:gd name="connsiteX16" fmla="*/ 576263 w 2667794"/>
                  <a:gd name="connsiteY16" fmla="*/ 63500 h 311150"/>
                  <a:gd name="connsiteX17" fmla="*/ 519113 w 2667794"/>
                  <a:gd name="connsiteY17" fmla="*/ 19050 h 311150"/>
                  <a:gd name="connsiteX18" fmla="*/ 417513 w 2667794"/>
                  <a:gd name="connsiteY18" fmla="*/ 0 h 311150"/>
                  <a:gd name="connsiteX19" fmla="*/ 341313 w 2667794"/>
                  <a:gd name="connsiteY19" fmla="*/ 44450 h 311150"/>
                  <a:gd name="connsiteX20" fmla="*/ 277813 w 2667794"/>
                  <a:gd name="connsiteY20" fmla="*/ 120650 h 311150"/>
                  <a:gd name="connsiteX21" fmla="*/ 220663 w 2667794"/>
                  <a:gd name="connsiteY21" fmla="*/ 190500 h 311150"/>
                  <a:gd name="connsiteX22" fmla="*/ 157163 w 2667794"/>
                  <a:gd name="connsiteY22" fmla="*/ 222250 h 311150"/>
                  <a:gd name="connsiteX23" fmla="*/ 0 w 2667794"/>
                  <a:gd name="connsiteY23" fmla="*/ 311150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667794" h="311150">
                    <a:moveTo>
                      <a:pt x="0" y="311150"/>
                    </a:moveTo>
                    <a:lnTo>
                      <a:pt x="2667794" y="307975"/>
                    </a:lnTo>
                    <a:lnTo>
                      <a:pt x="2397920" y="279400"/>
                    </a:lnTo>
                    <a:lnTo>
                      <a:pt x="2192338" y="257175"/>
                    </a:lnTo>
                    <a:lnTo>
                      <a:pt x="1928813" y="152400"/>
                    </a:lnTo>
                    <a:lnTo>
                      <a:pt x="1839913" y="177800"/>
                    </a:lnTo>
                    <a:lnTo>
                      <a:pt x="1776413" y="215900"/>
                    </a:lnTo>
                    <a:lnTo>
                      <a:pt x="1655763" y="203200"/>
                    </a:lnTo>
                    <a:lnTo>
                      <a:pt x="1509713" y="190500"/>
                    </a:lnTo>
                    <a:lnTo>
                      <a:pt x="1357313" y="177800"/>
                    </a:lnTo>
                    <a:lnTo>
                      <a:pt x="1211263" y="152400"/>
                    </a:lnTo>
                    <a:lnTo>
                      <a:pt x="1122363" y="120650"/>
                    </a:lnTo>
                    <a:lnTo>
                      <a:pt x="1008063" y="139700"/>
                    </a:lnTo>
                    <a:lnTo>
                      <a:pt x="881063" y="95250"/>
                    </a:lnTo>
                    <a:lnTo>
                      <a:pt x="766763" y="101600"/>
                    </a:lnTo>
                    <a:lnTo>
                      <a:pt x="658813" y="50800"/>
                    </a:lnTo>
                    <a:lnTo>
                      <a:pt x="576263" y="63500"/>
                    </a:lnTo>
                    <a:lnTo>
                      <a:pt x="519113" y="19050"/>
                    </a:lnTo>
                    <a:lnTo>
                      <a:pt x="417513" y="0"/>
                    </a:lnTo>
                    <a:lnTo>
                      <a:pt x="341313" y="44450"/>
                    </a:lnTo>
                    <a:lnTo>
                      <a:pt x="277813" y="120650"/>
                    </a:lnTo>
                    <a:lnTo>
                      <a:pt x="220663" y="190500"/>
                    </a:lnTo>
                    <a:lnTo>
                      <a:pt x="157163" y="222250"/>
                    </a:lnTo>
                    <a:lnTo>
                      <a:pt x="0" y="31115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/>
              </a:p>
            </p:txBody>
          </p:sp>
        </p:grpSp>
      </p:grpSp>
      <p:grpSp>
        <p:nvGrpSpPr>
          <p:cNvPr id="93" name="38 Grupo"/>
          <p:cNvGrpSpPr>
            <a:grpSpLocks/>
          </p:cNvGrpSpPr>
          <p:nvPr/>
        </p:nvGrpSpPr>
        <p:grpSpPr bwMode="auto">
          <a:xfrm>
            <a:off x="6261100" y="4383088"/>
            <a:ext cx="2774950" cy="1058862"/>
            <a:chOff x="6261217" y="3680668"/>
            <a:chExt cx="2775279" cy="1059238"/>
          </a:xfrm>
        </p:grpSpPr>
        <p:sp>
          <p:nvSpPr>
            <p:cNvPr id="94" name="39 Forma libre"/>
            <p:cNvSpPr/>
            <p:nvPr/>
          </p:nvSpPr>
          <p:spPr>
            <a:xfrm>
              <a:off x="6261217" y="3680668"/>
              <a:ext cx="2579994" cy="1059238"/>
            </a:xfrm>
            <a:custGeom>
              <a:avLst/>
              <a:gdLst>
                <a:gd name="connsiteX0" fmla="*/ 104775 w 2262187"/>
                <a:gd name="connsiteY0" fmla="*/ 1195387 h 1200150"/>
                <a:gd name="connsiteX1" fmla="*/ 2262187 w 2262187"/>
                <a:gd name="connsiteY1" fmla="*/ 1190625 h 1200150"/>
                <a:gd name="connsiteX2" fmla="*/ 2252662 w 2262187"/>
                <a:gd name="connsiteY2" fmla="*/ 0 h 1200150"/>
                <a:gd name="connsiteX3" fmla="*/ 2190750 w 2262187"/>
                <a:gd name="connsiteY3" fmla="*/ 9525 h 1200150"/>
                <a:gd name="connsiteX4" fmla="*/ 2133600 w 2262187"/>
                <a:gd name="connsiteY4" fmla="*/ 52387 h 1200150"/>
                <a:gd name="connsiteX5" fmla="*/ 2052637 w 2262187"/>
                <a:gd name="connsiteY5" fmla="*/ 23812 h 1200150"/>
                <a:gd name="connsiteX6" fmla="*/ 1966912 w 2262187"/>
                <a:gd name="connsiteY6" fmla="*/ 38100 h 1200150"/>
                <a:gd name="connsiteX7" fmla="*/ 1909762 w 2262187"/>
                <a:gd name="connsiteY7" fmla="*/ 4762 h 1200150"/>
                <a:gd name="connsiteX8" fmla="*/ 1838325 w 2262187"/>
                <a:gd name="connsiteY8" fmla="*/ 85725 h 1200150"/>
                <a:gd name="connsiteX9" fmla="*/ 1747837 w 2262187"/>
                <a:gd name="connsiteY9" fmla="*/ 276225 h 1200150"/>
                <a:gd name="connsiteX10" fmla="*/ 1685925 w 2262187"/>
                <a:gd name="connsiteY10" fmla="*/ 533400 h 1200150"/>
                <a:gd name="connsiteX11" fmla="*/ 1628775 w 2262187"/>
                <a:gd name="connsiteY11" fmla="*/ 647700 h 1200150"/>
                <a:gd name="connsiteX12" fmla="*/ 1543050 w 2262187"/>
                <a:gd name="connsiteY12" fmla="*/ 704850 h 1200150"/>
                <a:gd name="connsiteX13" fmla="*/ 1438275 w 2262187"/>
                <a:gd name="connsiteY13" fmla="*/ 728662 h 1200150"/>
                <a:gd name="connsiteX14" fmla="*/ 1276350 w 2262187"/>
                <a:gd name="connsiteY14" fmla="*/ 776287 h 1200150"/>
                <a:gd name="connsiteX15" fmla="*/ 1157287 w 2262187"/>
                <a:gd name="connsiteY15" fmla="*/ 785812 h 1200150"/>
                <a:gd name="connsiteX16" fmla="*/ 1019175 w 2262187"/>
                <a:gd name="connsiteY16" fmla="*/ 823912 h 1200150"/>
                <a:gd name="connsiteX17" fmla="*/ 928687 w 2262187"/>
                <a:gd name="connsiteY17" fmla="*/ 833437 h 1200150"/>
                <a:gd name="connsiteX18" fmla="*/ 647700 w 2262187"/>
                <a:gd name="connsiteY18" fmla="*/ 876300 h 1200150"/>
                <a:gd name="connsiteX19" fmla="*/ 542925 w 2262187"/>
                <a:gd name="connsiteY19" fmla="*/ 957262 h 1200150"/>
                <a:gd name="connsiteX20" fmla="*/ 366712 w 2262187"/>
                <a:gd name="connsiteY20" fmla="*/ 985837 h 1200150"/>
                <a:gd name="connsiteX21" fmla="*/ 300037 w 2262187"/>
                <a:gd name="connsiteY21" fmla="*/ 1090612 h 1200150"/>
                <a:gd name="connsiteX22" fmla="*/ 252412 w 2262187"/>
                <a:gd name="connsiteY22" fmla="*/ 1085850 h 1200150"/>
                <a:gd name="connsiteX23" fmla="*/ 109537 w 2262187"/>
                <a:gd name="connsiteY23" fmla="*/ 1095375 h 1200150"/>
                <a:gd name="connsiteX24" fmla="*/ 0 w 2262187"/>
                <a:gd name="connsiteY24" fmla="*/ 1200150 h 1200150"/>
                <a:gd name="connsiteX25" fmla="*/ 104775 w 2262187"/>
                <a:gd name="connsiteY25" fmla="*/ 1195387 h 1200150"/>
                <a:gd name="connsiteX0" fmla="*/ 43103 w 2200515"/>
                <a:gd name="connsiteY0" fmla="*/ 1195387 h 1195387"/>
                <a:gd name="connsiteX1" fmla="*/ 2200515 w 2200515"/>
                <a:gd name="connsiteY1" fmla="*/ 1190625 h 1195387"/>
                <a:gd name="connsiteX2" fmla="*/ 2190990 w 2200515"/>
                <a:gd name="connsiteY2" fmla="*/ 0 h 1195387"/>
                <a:gd name="connsiteX3" fmla="*/ 2129078 w 2200515"/>
                <a:gd name="connsiteY3" fmla="*/ 9525 h 1195387"/>
                <a:gd name="connsiteX4" fmla="*/ 2071928 w 2200515"/>
                <a:gd name="connsiteY4" fmla="*/ 52387 h 1195387"/>
                <a:gd name="connsiteX5" fmla="*/ 1990965 w 2200515"/>
                <a:gd name="connsiteY5" fmla="*/ 23812 h 1195387"/>
                <a:gd name="connsiteX6" fmla="*/ 1905240 w 2200515"/>
                <a:gd name="connsiteY6" fmla="*/ 38100 h 1195387"/>
                <a:gd name="connsiteX7" fmla="*/ 1848090 w 2200515"/>
                <a:gd name="connsiteY7" fmla="*/ 4762 h 1195387"/>
                <a:gd name="connsiteX8" fmla="*/ 1776653 w 2200515"/>
                <a:gd name="connsiteY8" fmla="*/ 85725 h 1195387"/>
                <a:gd name="connsiteX9" fmla="*/ 1686165 w 2200515"/>
                <a:gd name="connsiteY9" fmla="*/ 276225 h 1195387"/>
                <a:gd name="connsiteX10" fmla="*/ 1624253 w 2200515"/>
                <a:gd name="connsiteY10" fmla="*/ 533400 h 1195387"/>
                <a:gd name="connsiteX11" fmla="*/ 1567103 w 2200515"/>
                <a:gd name="connsiteY11" fmla="*/ 647700 h 1195387"/>
                <a:gd name="connsiteX12" fmla="*/ 1481378 w 2200515"/>
                <a:gd name="connsiteY12" fmla="*/ 704850 h 1195387"/>
                <a:gd name="connsiteX13" fmla="*/ 1376603 w 2200515"/>
                <a:gd name="connsiteY13" fmla="*/ 728662 h 1195387"/>
                <a:gd name="connsiteX14" fmla="*/ 1214678 w 2200515"/>
                <a:gd name="connsiteY14" fmla="*/ 776287 h 1195387"/>
                <a:gd name="connsiteX15" fmla="*/ 1095615 w 2200515"/>
                <a:gd name="connsiteY15" fmla="*/ 785812 h 1195387"/>
                <a:gd name="connsiteX16" fmla="*/ 957503 w 2200515"/>
                <a:gd name="connsiteY16" fmla="*/ 823912 h 1195387"/>
                <a:gd name="connsiteX17" fmla="*/ 867015 w 2200515"/>
                <a:gd name="connsiteY17" fmla="*/ 833437 h 1195387"/>
                <a:gd name="connsiteX18" fmla="*/ 586028 w 2200515"/>
                <a:gd name="connsiteY18" fmla="*/ 876300 h 1195387"/>
                <a:gd name="connsiteX19" fmla="*/ 481253 w 2200515"/>
                <a:gd name="connsiteY19" fmla="*/ 957262 h 1195387"/>
                <a:gd name="connsiteX20" fmla="*/ 305040 w 2200515"/>
                <a:gd name="connsiteY20" fmla="*/ 985837 h 1195387"/>
                <a:gd name="connsiteX21" fmla="*/ 238365 w 2200515"/>
                <a:gd name="connsiteY21" fmla="*/ 1090612 h 1195387"/>
                <a:gd name="connsiteX22" fmla="*/ 190740 w 2200515"/>
                <a:gd name="connsiteY22" fmla="*/ 1085850 h 1195387"/>
                <a:gd name="connsiteX23" fmla="*/ 47865 w 2200515"/>
                <a:gd name="connsiteY23" fmla="*/ 1095375 h 1195387"/>
                <a:gd name="connsiteX24" fmla="*/ 0 w 2200515"/>
                <a:gd name="connsiteY24" fmla="*/ 1152525 h 1195387"/>
                <a:gd name="connsiteX25" fmla="*/ 43103 w 2200515"/>
                <a:gd name="connsiteY25" fmla="*/ 1195387 h 1195387"/>
                <a:gd name="connsiteX0" fmla="*/ 0 w 2278553"/>
                <a:gd name="connsiteY0" fmla="*/ 1216554 h 1216554"/>
                <a:gd name="connsiteX1" fmla="*/ 2278553 w 2278553"/>
                <a:gd name="connsiteY1" fmla="*/ 1190625 h 1216554"/>
                <a:gd name="connsiteX2" fmla="*/ 2269028 w 2278553"/>
                <a:gd name="connsiteY2" fmla="*/ 0 h 1216554"/>
                <a:gd name="connsiteX3" fmla="*/ 2207116 w 2278553"/>
                <a:gd name="connsiteY3" fmla="*/ 9525 h 1216554"/>
                <a:gd name="connsiteX4" fmla="*/ 2149966 w 2278553"/>
                <a:gd name="connsiteY4" fmla="*/ 52387 h 1216554"/>
                <a:gd name="connsiteX5" fmla="*/ 2069003 w 2278553"/>
                <a:gd name="connsiteY5" fmla="*/ 23812 h 1216554"/>
                <a:gd name="connsiteX6" fmla="*/ 1983278 w 2278553"/>
                <a:gd name="connsiteY6" fmla="*/ 38100 h 1216554"/>
                <a:gd name="connsiteX7" fmla="*/ 1926128 w 2278553"/>
                <a:gd name="connsiteY7" fmla="*/ 4762 h 1216554"/>
                <a:gd name="connsiteX8" fmla="*/ 1854691 w 2278553"/>
                <a:gd name="connsiteY8" fmla="*/ 85725 h 1216554"/>
                <a:gd name="connsiteX9" fmla="*/ 1764203 w 2278553"/>
                <a:gd name="connsiteY9" fmla="*/ 276225 h 1216554"/>
                <a:gd name="connsiteX10" fmla="*/ 1702291 w 2278553"/>
                <a:gd name="connsiteY10" fmla="*/ 533400 h 1216554"/>
                <a:gd name="connsiteX11" fmla="*/ 1645141 w 2278553"/>
                <a:gd name="connsiteY11" fmla="*/ 647700 h 1216554"/>
                <a:gd name="connsiteX12" fmla="*/ 1559416 w 2278553"/>
                <a:gd name="connsiteY12" fmla="*/ 704850 h 1216554"/>
                <a:gd name="connsiteX13" fmla="*/ 1454641 w 2278553"/>
                <a:gd name="connsiteY13" fmla="*/ 728662 h 1216554"/>
                <a:gd name="connsiteX14" fmla="*/ 1292716 w 2278553"/>
                <a:gd name="connsiteY14" fmla="*/ 776287 h 1216554"/>
                <a:gd name="connsiteX15" fmla="*/ 1173653 w 2278553"/>
                <a:gd name="connsiteY15" fmla="*/ 785812 h 1216554"/>
                <a:gd name="connsiteX16" fmla="*/ 1035541 w 2278553"/>
                <a:gd name="connsiteY16" fmla="*/ 823912 h 1216554"/>
                <a:gd name="connsiteX17" fmla="*/ 945053 w 2278553"/>
                <a:gd name="connsiteY17" fmla="*/ 833437 h 1216554"/>
                <a:gd name="connsiteX18" fmla="*/ 664066 w 2278553"/>
                <a:gd name="connsiteY18" fmla="*/ 876300 h 1216554"/>
                <a:gd name="connsiteX19" fmla="*/ 559291 w 2278553"/>
                <a:gd name="connsiteY19" fmla="*/ 957262 h 1216554"/>
                <a:gd name="connsiteX20" fmla="*/ 383078 w 2278553"/>
                <a:gd name="connsiteY20" fmla="*/ 985837 h 1216554"/>
                <a:gd name="connsiteX21" fmla="*/ 316403 w 2278553"/>
                <a:gd name="connsiteY21" fmla="*/ 1090612 h 1216554"/>
                <a:gd name="connsiteX22" fmla="*/ 268778 w 2278553"/>
                <a:gd name="connsiteY22" fmla="*/ 1085850 h 1216554"/>
                <a:gd name="connsiteX23" fmla="*/ 125903 w 2278553"/>
                <a:gd name="connsiteY23" fmla="*/ 1095375 h 1216554"/>
                <a:gd name="connsiteX24" fmla="*/ 78038 w 2278553"/>
                <a:gd name="connsiteY24" fmla="*/ 1152525 h 1216554"/>
                <a:gd name="connsiteX25" fmla="*/ 0 w 2278553"/>
                <a:gd name="connsiteY25" fmla="*/ 1216554 h 1216554"/>
                <a:gd name="connsiteX0" fmla="*/ 0 w 2296174"/>
                <a:gd name="connsiteY0" fmla="*/ 1216554 h 1216554"/>
                <a:gd name="connsiteX1" fmla="*/ 2296174 w 2296174"/>
                <a:gd name="connsiteY1" fmla="*/ 1211792 h 1216554"/>
                <a:gd name="connsiteX2" fmla="*/ 2269028 w 2296174"/>
                <a:gd name="connsiteY2" fmla="*/ 0 h 1216554"/>
                <a:gd name="connsiteX3" fmla="*/ 2207116 w 2296174"/>
                <a:gd name="connsiteY3" fmla="*/ 9525 h 1216554"/>
                <a:gd name="connsiteX4" fmla="*/ 2149966 w 2296174"/>
                <a:gd name="connsiteY4" fmla="*/ 52387 h 1216554"/>
                <a:gd name="connsiteX5" fmla="*/ 2069003 w 2296174"/>
                <a:gd name="connsiteY5" fmla="*/ 23812 h 1216554"/>
                <a:gd name="connsiteX6" fmla="*/ 1983278 w 2296174"/>
                <a:gd name="connsiteY6" fmla="*/ 38100 h 1216554"/>
                <a:gd name="connsiteX7" fmla="*/ 1926128 w 2296174"/>
                <a:gd name="connsiteY7" fmla="*/ 4762 h 1216554"/>
                <a:gd name="connsiteX8" fmla="*/ 1854691 w 2296174"/>
                <a:gd name="connsiteY8" fmla="*/ 85725 h 1216554"/>
                <a:gd name="connsiteX9" fmla="*/ 1764203 w 2296174"/>
                <a:gd name="connsiteY9" fmla="*/ 276225 h 1216554"/>
                <a:gd name="connsiteX10" fmla="*/ 1702291 w 2296174"/>
                <a:gd name="connsiteY10" fmla="*/ 533400 h 1216554"/>
                <a:gd name="connsiteX11" fmla="*/ 1645141 w 2296174"/>
                <a:gd name="connsiteY11" fmla="*/ 647700 h 1216554"/>
                <a:gd name="connsiteX12" fmla="*/ 1559416 w 2296174"/>
                <a:gd name="connsiteY12" fmla="*/ 704850 h 1216554"/>
                <a:gd name="connsiteX13" fmla="*/ 1454641 w 2296174"/>
                <a:gd name="connsiteY13" fmla="*/ 728662 h 1216554"/>
                <a:gd name="connsiteX14" fmla="*/ 1292716 w 2296174"/>
                <a:gd name="connsiteY14" fmla="*/ 776287 h 1216554"/>
                <a:gd name="connsiteX15" fmla="*/ 1173653 w 2296174"/>
                <a:gd name="connsiteY15" fmla="*/ 785812 h 1216554"/>
                <a:gd name="connsiteX16" fmla="*/ 1035541 w 2296174"/>
                <a:gd name="connsiteY16" fmla="*/ 823912 h 1216554"/>
                <a:gd name="connsiteX17" fmla="*/ 945053 w 2296174"/>
                <a:gd name="connsiteY17" fmla="*/ 833437 h 1216554"/>
                <a:gd name="connsiteX18" fmla="*/ 664066 w 2296174"/>
                <a:gd name="connsiteY18" fmla="*/ 876300 h 1216554"/>
                <a:gd name="connsiteX19" fmla="*/ 559291 w 2296174"/>
                <a:gd name="connsiteY19" fmla="*/ 957262 h 1216554"/>
                <a:gd name="connsiteX20" fmla="*/ 383078 w 2296174"/>
                <a:gd name="connsiteY20" fmla="*/ 985837 h 1216554"/>
                <a:gd name="connsiteX21" fmla="*/ 316403 w 2296174"/>
                <a:gd name="connsiteY21" fmla="*/ 1090612 h 1216554"/>
                <a:gd name="connsiteX22" fmla="*/ 268778 w 2296174"/>
                <a:gd name="connsiteY22" fmla="*/ 1085850 h 1216554"/>
                <a:gd name="connsiteX23" fmla="*/ 125903 w 2296174"/>
                <a:gd name="connsiteY23" fmla="*/ 1095375 h 1216554"/>
                <a:gd name="connsiteX24" fmla="*/ 78038 w 2296174"/>
                <a:gd name="connsiteY24" fmla="*/ 1152525 h 1216554"/>
                <a:gd name="connsiteX25" fmla="*/ 0 w 2296174"/>
                <a:gd name="connsiteY25" fmla="*/ 1216554 h 1216554"/>
                <a:gd name="connsiteX0" fmla="*/ 0 w 2296174"/>
                <a:gd name="connsiteY0" fmla="*/ 1224492 h 1224492"/>
                <a:gd name="connsiteX1" fmla="*/ 2296174 w 2296174"/>
                <a:gd name="connsiteY1" fmla="*/ 1219730 h 1224492"/>
                <a:gd name="connsiteX2" fmla="*/ 2291054 w 2296174"/>
                <a:gd name="connsiteY2" fmla="*/ 0 h 1224492"/>
                <a:gd name="connsiteX3" fmla="*/ 2207116 w 2296174"/>
                <a:gd name="connsiteY3" fmla="*/ 17463 h 1224492"/>
                <a:gd name="connsiteX4" fmla="*/ 2149966 w 2296174"/>
                <a:gd name="connsiteY4" fmla="*/ 60325 h 1224492"/>
                <a:gd name="connsiteX5" fmla="*/ 2069003 w 2296174"/>
                <a:gd name="connsiteY5" fmla="*/ 31750 h 1224492"/>
                <a:gd name="connsiteX6" fmla="*/ 1983278 w 2296174"/>
                <a:gd name="connsiteY6" fmla="*/ 46038 h 1224492"/>
                <a:gd name="connsiteX7" fmla="*/ 1926128 w 2296174"/>
                <a:gd name="connsiteY7" fmla="*/ 12700 h 1224492"/>
                <a:gd name="connsiteX8" fmla="*/ 1854691 w 2296174"/>
                <a:gd name="connsiteY8" fmla="*/ 93663 h 1224492"/>
                <a:gd name="connsiteX9" fmla="*/ 1764203 w 2296174"/>
                <a:gd name="connsiteY9" fmla="*/ 284163 h 1224492"/>
                <a:gd name="connsiteX10" fmla="*/ 1702291 w 2296174"/>
                <a:gd name="connsiteY10" fmla="*/ 541338 h 1224492"/>
                <a:gd name="connsiteX11" fmla="*/ 1645141 w 2296174"/>
                <a:gd name="connsiteY11" fmla="*/ 655638 h 1224492"/>
                <a:gd name="connsiteX12" fmla="*/ 1559416 w 2296174"/>
                <a:gd name="connsiteY12" fmla="*/ 712788 h 1224492"/>
                <a:gd name="connsiteX13" fmla="*/ 1454641 w 2296174"/>
                <a:gd name="connsiteY13" fmla="*/ 736600 h 1224492"/>
                <a:gd name="connsiteX14" fmla="*/ 1292716 w 2296174"/>
                <a:gd name="connsiteY14" fmla="*/ 784225 h 1224492"/>
                <a:gd name="connsiteX15" fmla="*/ 1173653 w 2296174"/>
                <a:gd name="connsiteY15" fmla="*/ 793750 h 1224492"/>
                <a:gd name="connsiteX16" fmla="*/ 1035541 w 2296174"/>
                <a:gd name="connsiteY16" fmla="*/ 831850 h 1224492"/>
                <a:gd name="connsiteX17" fmla="*/ 945053 w 2296174"/>
                <a:gd name="connsiteY17" fmla="*/ 841375 h 1224492"/>
                <a:gd name="connsiteX18" fmla="*/ 664066 w 2296174"/>
                <a:gd name="connsiteY18" fmla="*/ 884238 h 1224492"/>
                <a:gd name="connsiteX19" fmla="*/ 559291 w 2296174"/>
                <a:gd name="connsiteY19" fmla="*/ 965200 h 1224492"/>
                <a:gd name="connsiteX20" fmla="*/ 383078 w 2296174"/>
                <a:gd name="connsiteY20" fmla="*/ 993775 h 1224492"/>
                <a:gd name="connsiteX21" fmla="*/ 316403 w 2296174"/>
                <a:gd name="connsiteY21" fmla="*/ 1098550 h 1224492"/>
                <a:gd name="connsiteX22" fmla="*/ 268778 w 2296174"/>
                <a:gd name="connsiteY22" fmla="*/ 1093788 h 1224492"/>
                <a:gd name="connsiteX23" fmla="*/ 125903 w 2296174"/>
                <a:gd name="connsiteY23" fmla="*/ 1103313 h 1224492"/>
                <a:gd name="connsiteX24" fmla="*/ 78038 w 2296174"/>
                <a:gd name="connsiteY24" fmla="*/ 1160463 h 1224492"/>
                <a:gd name="connsiteX25" fmla="*/ 0 w 2296174"/>
                <a:gd name="connsiteY25" fmla="*/ 1224492 h 1224492"/>
                <a:gd name="connsiteX0" fmla="*/ 0 w 2296174"/>
                <a:gd name="connsiteY0" fmla="*/ 1224492 h 1224492"/>
                <a:gd name="connsiteX1" fmla="*/ 2296174 w 2296174"/>
                <a:gd name="connsiteY1" fmla="*/ 1219730 h 1224492"/>
                <a:gd name="connsiteX2" fmla="*/ 2291054 w 2296174"/>
                <a:gd name="connsiteY2" fmla="*/ 0 h 1224492"/>
                <a:gd name="connsiteX3" fmla="*/ 2207116 w 2296174"/>
                <a:gd name="connsiteY3" fmla="*/ 17463 h 1224492"/>
                <a:gd name="connsiteX4" fmla="*/ 2149966 w 2296174"/>
                <a:gd name="connsiteY4" fmla="*/ 60325 h 1224492"/>
                <a:gd name="connsiteX5" fmla="*/ 2069003 w 2296174"/>
                <a:gd name="connsiteY5" fmla="*/ 31750 h 1224492"/>
                <a:gd name="connsiteX6" fmla="*/ 1983278 w 2296174"/>
                <a:gd name="connsiteY6" fmla="*/ 46038 h 1224492"/>
                <a:gd name="connsiteX7" fmla="*/ 1926128 w 2296174"/>
                <a:gd name="connsiteY7" fmla="*/ 12700 h 1224492"/>
                <a:gd name="connsiteX8" fmla="*/ 1854691 w 2296174"/>
                <a:gd name="connsiteY8" fmla="*/ 93663 h 1224492"/>
                <a:gd name="connsiteX9" fmla="*/ 1764203 w 2296174"/>
                <a:gd name="connsiteY9" fmla="*/ 284163 h 1224492"/>
                <a:gd name="connsiteX10" fmla="*/ 1702291 w 2296174"/>
                <a:gd name="connsiteY10" fmla="*/ 541338 h 1224492"/>
                <a:gd name="connsiteX11" fmla="*/ 1645141 w 2296174"/>
                <a:gd name="connsiteY11" fmla="*/ 655638 h 1224492"/>
                <a:gd name="connsiteX12" fmla="*/ 1559416 w 2296174"/>
                <a:gd name="connsiteY12" fmla="*/ 712788 h 1224492"/>
                <a:gd name="connsiteX13" fmla="*/ 1454641 w 2296174"/>
                <a:gd name="connsiteY13" fmla="*/ 736600 h 1224492"/>
                <a:gd name="connsiteX14" fmla="*/ 1292716 w 2296174"/>
                <a:gd name="connsiteY14" fmla="*/ 784225 h 1224492"/>
                <a:gd name="connsiteX15" fmla="*/ 1173653 w 2296174"/>
                <a:gd name="connsiteY15" fmla="*/ 793750 h 1224492"/>
                <a:gd name="connsiteX16" fmla="*/ 1035541 w 2296174"/>
                <a:gd name="connsiteY16" fmla="*/ 831850 h 1224492"/>
                <a:gd name="connsiteX17" fmla="*/ 945053 w 2296174"/>
                <a:gd name="connsiteY17" fmla="*/ 841375 h 1224492"/>
                <a:gd name="connsiteX18" fmla="*/ 664066 w 2296174"/>
                <a:gd name="connsiteY18" fmla="*/ 884238 h 1224492"/>
                <a:gd name="connsiteX19" fmla="*/ 559291 w 2296174"/>
                <a:gd name="connsiteY19" fmla="*/ 965200 h 1224492"/>
                <a:gd name="connsiteX20" fmla="*/ 383078 w 2296174"/>
                <a:gd name="connsiteY20" fmla="*/ 993775 h 1224492"/>
                <a:gd name="connsiteX21" fmla="*/ 316403 w 2296174"/>
                <a:gd name="connsiteY21" fmla="*/ 1098550 h 1224492"/>
                <a:gd name="connsiteX22" fmla="*/ 268778 w 2296174"/>
                <a:gd name="connsiteY22" fmla="*/ 1093788 h 1224492"/>
                <a:gd name="connsiteX23" fmla="*/ 125903 w 2296174"/>
                <a:gd name="connsiteY23" fmla="*/ 1103313 h 1224492"/>
                <a:gd name="connsiteX24" fmla="*/ 78038 w 2296174"/>
                <a:gd name="connsiteY24" fmla="*/ 1160463 h 1224492"/>
                <a:gd name="connsiteX25" fmla="*/ 0 w 2296174"/>
                <a:gd name="connsiteY25" fmla="*/ 1224492 h 1224492"/>
                <a:gd name="connsiteX0" fmla="*/ 0 w 2298376"/>
                <a:gd name="connsiteY0" fmla="*/ 1195387 h 1219730"/>
                <a:gd name="connsiteX1" fmla="*/ 2298376 w 2298376"/>
                <a:gd name="connsiteY1" fmla="*/ 1219730 h 1219730"/>
                <a:gd name="connsiteX2" fmla="*/ 2293256 w 2298376"/>
                <a:gd name="connsiteY2" fmla="*/ 0 h 1219730"/>
                <a:gd name="connsiteX3" fmla="*/ 2209318 w 2298376"/>
                <a:gd name="connsiteY3" fmla="*/ 17463 h 1219730"/>
                <a:gd name="connsiteX4" fmla="*/ 2152168 w 2298376"/>
                <a:gd name="connsiteY4" fmla="*/ 60325 h 1219730"/>
                <a:gd name="connsiteX5" fmla="*/ 2071205 w 2298376"/>
                <a:gd name="connsiteY5" fmla="*/ 31750 h 1219730"/>
                <a:gd name="connsiteX6" fmla="*/ 1985480 w 2298376"/>
                <a:gd name="connsiteY6" fmla="*/ 46038 h 1219730"/>
                <a:gd name="connsiteX7" fmla="*/ 1928330 w 2298376"/>
                <a:gd name="connsiteY7" fmla="*/ 12700 h 1219730"/>
                <a:gd name="connsiteX8" fmla="*/ 1856893 w 2298376"/>
                <a:gd name="connsiteY8" fmla="*/ 93663 h 1219730"/>
                <a:gd name="connsiteX9" fmla="*/ 1766405 w 2298376"/>
                <a:gd name="connsiteY9" fmla="*/ 284163 h 1219730"/>
                <a:gd name="connsiteX10" fmla="*/ 1704493 w 2298376"/>
                <a:gd name="connsiteY10" fmla="*/ 541338 h 1219730"/>
                <a:gd name="connsiteX11" fmla="*/ 1647343 w 2298376"/>
                <a:gd name="connsiteY11" fmla="*/ 655638 h 1219730"/>
                <a:gd name="connsiteX12" fmla="*/ 1561618 w 2298376"/>
                <a:gd name="connsiteY12" fmla="*/ 712788 h 1219730"/>
                <a:gd name="connsiteX13" fmla="*/ 1456843 w 2298376"/>
                <a:gd name="connsiteY13" fmla="*/ 736600 h 1219730"/>
                <a:gd name="connsiteX14" fmla="*/ 1294918 w 2298376"/>
                <a:gd name="connsiteY14" fmla="*/ 784225 h 1219730"/>
                <a:gd name="connsiteX15" fmla="*/ 1175855 w 2298376"/>
                <a:gd name="connsiteY15" fmla="*/ 793750 h 1219730"/>
                <a:gd name="connsiteX16" fmla="*/ 1037743 w 2298376"/>
                <a:gd name="connsiteY16" fmla="*/ 831850 h 1219730"/>
                <a:gd name="connsiteX17" fmla="*/ 947255 w 2298376"/>
                <a:gd name="connsiteY17" fmla="*/ 841375 h 1219730"/>
                <a:gd name="connsiteX18" fmla="*/ 666268 w 2298376"/>
                <a:gd name="connsiteY18" fmla="*/ 884238 h 1219730"/>
                <a:gd name="connsiteX19" fmla="*/ 561493 w 2298376"/>
                <a:gd name="connsiteY19" fmla="*/ 965200 h 1219730"/>
                <a:gd name="connsiteX20" fmla="*/ 385280 w 2298376"/>
                <a:gd name="connsiteY20" fmla="*/ 993775 h 1219730"/>
                <a:gd name="connsiteX21" fmla="*/ 318605 w 2298376"/>
                <a:gd name="connsiteY21" fmla="*/ 1098550 h 1219730"/>
                <a:gd name="connsiteX22" fmla="*/ 270980 w 2298376"/>
                <a:gd name="connsiteY22" fmla="*/ 1093788 h 1219730"/>
                <a:gd name="connsiteX23" fmla="*/ 128105 w 2298376"/>
                <a:gd name="connsiteY23" fmla="*/ 1103313 h 1219730"/>
                <a:gd name="connsiteX24" fmla="*/ 80240 w 2298376"/>
                <a:gd name="connsiteY24" fmla="*/ 1160463 h 1219730"/>
                <a:gd name="connsiteX25" fmla="*/ 0 w 2298376"/>
                <a:gd name="connsiteY25" fmla="*/ 1195387 h 1219730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856893 w 2298376"/>
                <a:gd name="connsiteY8" fmla="*/ 93663 h 1221846"/>
                <a:gd name="connsiteX9" fmla="*/ 1766405 w 2298376"/>
                <a:gd name="connsiteY9" fmla="*/ 284163 h 1221846"/>
                <a:gd name="connsiteX10" fmla="*/ 1704493 w 2298376"/>
                <a:gd name="connsiteY10" fmla="*/ 541338 h 1221846"/>
                <a:gd name="connsiteX11" fmla="*/ 1647343 w 2298376"/>
                <a:gd name="connsiteY11" fmla="*/ 655638 h 1221846"/>
                <a:gd name="connsiteX12" fmla="*/ 1561618 w 2298376"/>
                <a:gd name="connsiteY12" fmla="*/ 712788 h 1221846"/>
                <a:gd name="connsiteX13" fmla="*/ 1456843 w 2298376"/>
                <a:gd name="connsiteY13" fmla="*/ 736600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856893 w 2298376"/>
                <a:gd name="connsiteY8" fmla="*/ 93663 h 1221846"/>
                <a:gd name="connsiteX9" fmla="*/ 1766405 w 2298376"/>
                <a:gd name="connsiteY9" fmla="*/ 284163 h 1221846"/>
                <a:gd name="connsiteX10" fmla="*/ 1704493 w 2298376"/>
                <a:gd name="connsiteY10" fmla="*/ 541338 h 1221846"/>
                <a:gd name="connsiteX11" fmla="*/ 1647343 w 2298376"/>
                <a:gd name="connsiteY11" fmla="*/ 655638 h 1221846"/>
                <a:gd name="connsiteX12" fmla="*/ 1561618 w 2298376"/>
                <a:gd name="connsiteY12" fmla="*/ 712788 h 1221846"/>
                <a:gd name="connsiteX13" fmla="*/ 1392968 w 2298376"/>
                <a:gd name="connsiteY13" fmla="*/ 760412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856893 w 2298376"/>
                <a:gd name="connsiteY8" fmla="*/ 93663 h 1221846"/>
                <a:gd name="connsiteX9" fmla="*/ 1766405 w 2298376"/>
                <a:gd name="connsiteY9" fmla="*/ 284163 h 1221846"/>
                <a:gd name="connsiteX10" fmla="*/ 1704493 w 2298376"/>
                <a:gd name="connsiteY10" fmla="*/ 541338 h 1221846"/>
                <a:gd name="connsiteX11" fmla="*/ 1647343 w 2298376"/>
                <a:gd name="connsiteY11" fmla="*/ 655638 h 1221846"/>
                <a:gd name="connsiteX12" fmla="*/ 1471313 w 2298376"/>
                <a:gd name="connsiteY12" fmla="*/ 723372 h 1221846"/>
                <a:gd name="connsiteX13" fmla="*/ 1392968 w 2298376"/>
                <a:gd name="connsiteY13" fmla="*/ 760412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856893 w 2298376"/>
                <a:gd name="connsiteY8" fmla="*/ 93663 h 1221846"/>
                <a:gd name="connsiteX9" fmla="*/ 1766405 w 2298376"/>
                <a:gd name="connsiteY9" fmla="*/ 284163 h 1221846"/>
                <a:gd name="connsiteX10" fmla="*/ 1704493 w 2298376"/>
                <a:gd name="connsiteY10" fmla="*/ 541338 h 1221846"/>
                <a:gd name="connsiteX11" fmla="*/ 1539417 w 2298376"/>
                <a:gd name="connsiteY11" fmla="*/ 647700 h 1221846"/>
                <a:gd name="connsiteX12" fmla="*/ 1471313 w 2298376"/>
                <a:gd name="connsiteY12" fmla="*/ 723372 h 1221846"/>
                <a:gd name="connsiteX13" fmla="*/ 1392968 w 2298376"/>
                <a:gd name="connsiteY13" fmla="*/ 760412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856893 w 2298376"/>
                <a:gd name="connsiteY8" fmla="*/ 93663 h 1221846"/>
                <a:gd name="connsiteX9" fmla="*/ 1766405 w 2298376"/>
                <a:gd name="connsiteY9" fmla="*/ 284163 h 1221846"/>
                <a:gd name="connsiteX10" fmla="*/ 1605378 w 2298376"/>
                <a:gd name="connsiteY10" fmla="*/ 422274 h 1221846"/>
                <a:gd name="connsiteX11" fmla="*/ 1539417 w 2298376"/>
                <a:gd name="connsiteY11" fmla="*/ 647700 h 1221846"/>
                <a:gd name="connsiteX12" fmla="*/ 1471313 w 2298376"/>
                <a:gd name="connsiteY12" fmla="*/ 723372 h 1221846"/>
                <a:gd name="connsiteX13" fmla="*/ 1392968 w 2298376"/>
                <a:gd name="connsiteY13" fmla="*/ 760412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856893 w 2298376"/>
                <a:gd name="connsiteY8" fmla="*/ 93663 h 1221846"/>
                <a:gd name="connsiteX9" fmla="*/ 1693721 w 2298376"/>
                <a:gd name="connsiteY9" fmla="*/ 186266 h 1221846"/>
                <a:gd name="connsiteX10" fmla="*/ 1605378 w 2298376"/>
                <a:gd name="connsiteY10" fmla="*/ 422274 h 1221846"/>
                <a:gd name="connsiteX11" fmla="*/ 1539417 w 2298376"/>
                <a:gd name="connsiteY11" fmla="*/ 647700 h 1221846"/>
                <a:gd name="connsiteX12" fmla="*/ 1471313 w 2298376"/>
                <a:gd name="connsiteY12" fmla="*/ 723372 h 1221846"/>
                <a:gd name="connsiteX13" fmla="*/ 1392968 w 2298376"/>
                <a:gd name="connsiteY13" fmla="*/ 760412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764385 w 2298376"/>
                <a:gd name="connsiteY8" fmla="*/ 53975 h 1221846"/>
                <a:gd name="connsiteX9" fmla="*/ 1693721 w 2298376"/>
                <a:gd name="connsiteY9" fmla="*/ 186266 h 1221846"/>
                <a:gd name="connsiteX10" fmla="*/ 1605378 w 2298376"/>
                <a:gd name="connsiteY10" fmla="*/ 422274 h 1221846"/>
                <a:gd name="connsiteX11" fmla="*/ 1539417 w 2298376"/>
                <a:gd name="connsiteY11" fmla="*/ 647700 h 1221846"/>
                <a:gd name="connsiteX12" fmla="*/ 1471313 w 2298376"/>
                <a:gd name="connsiteY12" fmla="*/ 723372 h 1221846"/>
                <a:gd name="connsiteX13" fmla="*/ 1392968 w 2298376"/>
                <a:gd name="connsiteY13" fmla="*/ 760412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764385 w 2298376"/>
                <a:gd name="connsiteY8" fmla="*/ 53975 h 1221846"/>
                <a:gd name="connsiteX9" fmla="*/ 1693721 w 2298376"/>
                <a:gd name="connsiteY9" fmla="*/ 186266 h 1221846"/>
                <a:gd name="connsiteX10" fmla="*/ 1605378 w 2298376"/>
                <a:gd name="connsiteY10" fmla="*/ 422274 h 1221846"/>
                <a:gd name="connsiteX11" fmla="*/ 1539417 w 2298376"/>
                <a:gd name="connsiteY11" fmla="*/ 647700 h 1221846"/>
                <a:gd name="connsiteX12" fmla="*/ 1471313 w 2298376"/>
                <a:gd name="connsiteY12" fmla="*/ 723372 h 1221846"/>
                <a:gd name="connsiteX13" fmla="*/ 1390032 w 2298376"/>
                <a:gd name="connsiteY13" fmla="*/ 689856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764385 w 2298376"/>
                <a:gd name="connsiteY8" fmla="*/ 53975 h 1221846"/>
                <a:gd name="connsiteX9" fmla="*/ 1693721 w 2298376"/>
                <a:gd name="connsiteY9" fmla="*/ 186266 h 1221846"/>
                <a:gd name="connsiteX10" fmla="*/ 1605378 w 2298376"/>
                <a:gd name="connsiteY10" fmla="*/ 422274 h 1221846"/>
                <a:gd name="connsiteX11" fmla="*/ 1539417 w 2298376"/>
                <a:gd name="connsiteY11" fmla="*/ 647700 h 1221846"/>
                <a:gd name="connsiteX12" fmla="*/ 1459566 w 2298376"/>
                <a:gd name="connsiteY12" fmla="*/ 582259 h 1221846"/>
                <a:gd name="connsiteX13" fmla="*/ 1390032 w 2298376"/>
                <a:gd name="connsiteY13" fmla="*/ 689856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764385 w 2298376"/>
                <a:gd name="connsiteY8" fmla="*/ 53975 h 1221846"/>
                <a:gd name="connsiteX9" fmla="*/ 1693721 w 2298376"/>
                <a:gd name="connsiteY9" fmla="*/ 186266 h 1221846"/>
                <a:gd name="connsiteX10" fmla="*/ 1605378 w 2298376"/>
                <a:gd name="connsiteY10" fmla="*/ 422274 h 1221846"/>
                <a:gd name="connsiteX11" fmla="*/ 1504176 w 2298376"/>
                <a:gd name="connsiteY11" fmla="*/ 467780 h 1221846"/>
                <a:gd name="connsiteX12" fmla="*/ 1459566 w 2298376"/>
                <a:gd name="connsiteY12" fmla="*/ 582259 h 1221846"/>
                <a:gd name="connsiteX13" fmla="*/ 1390032 w 2298376"/>
                <a:gd name="connsiteY13" fmla="*/ 689856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764385 w 2298376"/>
                <a:gd name="connsiteY8" fmla="*/ 53975 h 1221846"/>
                <a:gd name="connsiteX9" fmla="*/ 1693721 w 2298376"/>
                <a:gd name="connsiteY9" fmla="*/ 186266 h 1221846"/>
                <a:gd name="connsiteX10" fmla="*/ 1614188 w 2298376"/>
                <a:gd name="connsiteY10" fmla="*/ 291744 h 1221846"/>
                <a:gd name="connsiteX11" fmla="*/ 1504176 w 2298376"/>
                <a:gd name="connsiteY11" fmla="*/ 467780 h 1221846"/>
                <a:gd name="connsiteX12" fmla="*/ 1459566 w 2298376"/>
                <a:gd name="connsiteY12" fmla="*/ 582259 h 1221846"/>
                <a:gd name="connsiteX13" fmla="*/ 1390032 w 2298376"/>
                <a:gd name="connsiteY13" fmla="*/ 689856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21846 h 1221846"/>
                <a:gd name="connsiteX1" fmla="*/ 2298376 w 2298376"/>
                <a:gd name="connsiteY1" fmla="*/ 1219730 h 1221846"/>
                <a:gd name="connsiteX2" fmla="*/ 2293256 w 2298376"/>
                <a:gd name="connsiteY2" fmla="*/ 0 h 1221846"/>
                <a:gd name="connsiteX3" fmla="*/ 2209318 w 2298376"/>
                <a:gd name="connsiteY3" fmla="*/ 17463 h 1221846"/>
                <a:gd name="connsiteX4" fmla="*/ 2152168 w 2298376"/>
                <a:gd name="connsiteY4" fmla="*/ 60325 h 1221846"/>
                <a:gd name="connsiteX5" fmla="*/ 2071205 w 2298376"/>
                <a:gd name="connsiteY5" fmla="*/ 31750 h 1221846"/>
                <a:gd name="connsiteX6" fmla="*/ 1985480 w 2298376"/>
                <a:gd name="connsiteY6" fmla="*/ 46038 h 1221846"/>
                <a:gd name="connsiteX7" fmla="*/ 1928330 w 2298376"/>
                <a:gd name="connsiteY7" fmla="*/ 12700 h 1221846"/>
                <a:gd name="connsiteX8" fmla="*/ 1764385 w 2298376"/>
                <a:gd name="connsiteY8" fmla="*/ 53975 h 1221846"/>
                <a:gd name="connsiteX9" fmla="*/ 1679037 w 2298376"/>
                <a:gd name="connsiteY9" fmla="*/ 143932 h 1221846"/>
                <a:gd name="connsiteX10" fmla="*/ 1614188 w 2298376"/>
                <a:gd name="connsiteY10" fmla="*/ 291744 h 1221846"/>
                <a:gd name="connsiteX11" fmla="*/ 1504176 w 2298376"/>
                <a:gd name="connsiteY11" fmla="*/ 467780 h 1221846"/>
                <a:gd name="connsiteX12" fmla="*/ 1459566 w 2298376"/>
                <a:gd name="connsiteY12" fmla="*/ 582259 h 1221846"/>
                <a:gd name="connsiteX13" fmla="*/ 1390032 w 2298376"/>
                <a:gd name="connsiteY13" fmla="*/ 689856 h 1221846"/>
                <a:gd name="connsiteX14" fmla="*/ 1294918 w 2298376"/>
                <a:gd name="connsiteY14" fmla="*/ 784225 h 1221846"/>
                <a:gd name="connsiteX15" fmla="*/ 1175855 w 2298376"/>
                <a:gd name="connsiteY15" fmla="*/ 793750 h 1221846"/>
                <a:gd name="connsiteX16" fmla="*/ 1037743 w 2298376"/>
                <a:gd name="connsiteY16" fmla="*/ 831850 h 1221846"/>
                <a:gd name="connsiteX17" fmla="*/ 947255 w 2298376"/>
                <a:gd name="connsiteY17" fmla="*/ 841375 h 1221846"/>
                <a:gd name="connsiteX18" fmla="*/ 666268 w 2298376"/>
                <a:gd name="connsiteY18" fmla="*/ 884238 h 1221846"/>
                <a:gd name="connsiteX19" fmla="*/ 561493 w 2298376"/>
                <a:gd name="connsiteY19" fmla="*/ 965200 h 1221846"/>
                <a:gd name="connsiteX20" fmla="*/ 385280 w 2298376"/>
                <a:gd name="connsiteY20" fmla="*/ 993775 h 1221846"/>
                <a:gd name="connsiteX21" fmla="*/ 318605 w 2298376"/>
                <a:gd name="connsiteY21" fmla="*/ 1098550 h 1221846"/>
                <a:gd name="connsiteX22" fmla="*/ 270980 w 2298376"/>
                <a:gd name="connsiteY22" fmla="*/ 1093788 h 1221846"/>
                <a:gd name="connsiteX23" fmla="*/ 128105 w 2298376"/>
                <a:gd name="connsiteY23" fmla="*/ 1103313 h 1221846"/>
                <a:gd name="connsiteX24" fmla="*/ 80240 w 2298376"/>
                <a:gd name="connsiteY24" fmla="*/ 1160463 h 1221846"/>
                <a:gd name="connsiteX25" fmla="*/ 0 w 2298376"/>
                <a:gd name="connsiteY25" fmla="*/ 1221846 h 1221846"/>
                <a:gd name="connsiteX0" fmla="*/ 0 w 2298376"/>
                <a:gd name="connsiteY0" fmla="*/ 1230313 h 1230313"/>
                <a:gd name="connsiteX1" fmla="*/ 2298376 w 2298376"/>
                <a:gd name="connsiteY1" fmla="*/ 1228197 h 1230313"/>
                <a:gd name="connsiteX2" fmla="*/ 2293256 w 2298376"/>
                <a:gd name="connsiteY2" fmla="*/ 8467 h 1230313"/>
                <a:gd name="connsiteX3" fmla="*/ 2209318 w 2298376"/>
                <a:gd name="connsiteY3" fmla="*/ 25930 h 1230313"/>
                <a:gd name="connsiteX4" fmla="*/ 2152168 w 2298376"/>
                <a:gd name="connsiteY4" fmla="*/ 68792 h 1230313"/>
                <a:gd name="connsiteX5" fmla="*/ 2071205 w 2298376"/>
                <a:gd name="connsiteY5" fmla="*/ 40217 h 1230313"/>
                <a:gd name="connsiteX6" fmla="*/ 1985480 w 2298376"/>
                <a:gd name="connsiteY6" fmla="*/ 54505 h 1230313"/>
                <a:gd name="connsiteX7" fmla="*/ 1875468 w 2298376"/>
                <a:gd name="connsiteY7" fmla="*/ 0 h 1230313"/>
                <a:gd name="connsiteX8" fmla="*/ 1764385 w 2298376"/>
                <a:gd name="connsiteY8" fmla="*/ 62442 h 1230313"/>
                <a:gd name="connsiteX9" fmla="*/ 1679037 w 2298376"/>
                <a:gd name="connsiteY9" fmla="*/ 152399 h 1230313"/>
                <a:gd name="connsiteX10" fmla="*/ 1614188 w 2298376"/>
                <a:gd name="connsiteY10" fmla="*/ 300211 h 1230313"/>
                <a:gd name="connsiteX11" fmla="*/ 1504176 w 2298376"/>
                <a:gd name="connsiteY11" fmla="*/ 476247 h 1230313"/>
                <a:gd name="connsiteX12" fmla="*/ 1459566 w 2298376"/>
                <a:gd name="connsiteY12" fmla="*/ 590726 h 1230313"/>
                <a:gd name="connsiteX13" fmla="*/ 1390032 w 2298376"/>
                <a:gd name="connsiteY13" fmla="*/ 698323 h 1230313"/>
                <a:gd name="connsiteX14" fmla="*/ 1294918 w 2298376"/>
                <a:gd name="connsiteY14" fmla="*/ 792692 h 1230313"/>
                <a:gd name="connsiteX15" fmla="*/ 1175855 w 2298376"/>
                <a:gd name="connsiteY15" fmla="*/ 802217 h 1230313"/>
                <a:gd name="connsiteX16" fmla="*/ 1037743 w 2298376"/>
                <a:gd name="connsiteY16" fmla="*/ 840317 h 1230313"/>
                <a:gd name="connsiteX17" fmla="*/ 947255 w 2298376"/>
                <a:gd name="connsiteY17" fmla="*/ 849842 h 1230313"/>
                <a:gd name="connsiteX18" fmla="*/ 666268 w 2298376"/>
                <a:gd name="connsiteY18" fmla="*/ 892705 h 1230313"/>
                <a:gd name="connsiteX19" fmla="*/ 561493 w 2298376"/>
                <a:gd name="connsiteY19" fmla="*/ 973667 h 1230313"/>
                <a:gd name="connsiteX20" fmla="*/ 385280 w 2298376"/>
                <a:gd name="connsiteY20" fmla="*/ 1002242 h 1230313"/>
                <a:gd name="connsiteX21" fmla="*/ 318605 w 2298376"/>
                <a:gd name="connsiteY21" fmla="*/ 1107017 h 1230313"/>
                <a:gd name="connsiteX22" fmla="*/ 270980 w 2298376"/>
                <a:gd name="connsiteY22" fmla="*/ 1102255 h 1230313"/>
                <a:gd name="connsiteX23" fmla="*/ 128105 w 2298376"/>
                <a:gd name="connsiteY23" fmla="*/ 1111780 h 1230313"/>
                <a:gd name="connsiteX24" fmla="*/ 80240 w 2298376"/>
                <a:gd name="connsiteY24" fmla="*/ 1168930 h 1230313"/>
                <a:gd name="connsiteX25" fmla="*/ 0 w 2298376"/>
                <a:gd name="connsiteY25" fmla="*/ 1230313 h 1230313"/>
                <a:gd name="connsiteX0" fmla="*/ 0 w 2298376"/>
                <a:gd name="connsiteY0" fmla="*/ 1230313 h 1230313"/>
                <a:gd name="connsiteX1" fmla="*/ 2298376 w 2298376"/>
                <a:gd name="connsiteY1" fmla="*/ 1228197 h 1230313"/>
                <a:gd name="connsiteX2" fmla="*/ 2293256 w 2298376"/>
                <a:gd name="connsiteY2" fmla="*/ 8467 h 1230313"/>
                <a:gd name="connsiteX3" fmla="*/ 2209318 w 2298376"/>
                <a:gd name="connsiteY3" fmla="*/ 25930 h 1230313"/>
                <a:gd name="connsiteX4" fmla="*/ 2152168 w 2298376"/>
                <a:gd name="connsiteY4" fmla="*/ 68792 h 1230313"/>
                <a:gd name="connsiteX5" fmla="*/ 2071205 w 2298376"/>
                <a:gd name="connsiteY5" fmla="*/ 40217 h 1230313"/>
                <a:gd name="connsiteX6" fmla="*/ 1967860 w 2298376"/>
                <a:gd name="connsiteY6" fmla="*/ 50977 h 1230313"/>
                <a:gd name="connsiteX7" fmla="*/ 1875468 w 2298376"/>
                <a:gd name="connsiteY7" fmla="*/ 0 h 1230313"/>
                <a:gd name="connsiteX8" fmla="*/ 1764385 w 2298376"/>
                <a:gd name="connsiteY8" fmla="*/ 62442 h 1230313"/>
                <a:gd name="connsiteX9" fmla="*/ 1679037 w 2298376"/>
                <a:gd name="connsiteY9" fmla="*/ 152399 h 1230313"/>
                <a:gd name="connsiteX10" fmla="*/ 1614188 w 2298376"/>
                <a:gd name="connsiteY10" fmla="*/ 300211 h 1230313"/>
                <a:gd name="connsiteX11" fmla="*/ 1504176 w 2298376"/>
                <a:gd name="connsiteY11" fmla="*/ 476247 h 1230313"/>
                <a:gd name="connsiteX12" fmla="*/ 1459566 w 2298376"/>
                <a:gd name="connsiteY12" fmla="*/ 590726 h 1230313"/>
                <a:gd name="connsiteX13" fmla="*/ 1390032 w 2298376"/>
                <a:gd name="connsiteY13" fmla="*/ 698323 h 1230313"/>
                <a:gd name="connsiteX14" fmla="*/ 1294918 w 2298376"/>
                <a:gd name="connsiteY14" fmla="*/ 792692 h 1230313"/>
                <a:gd name="connsiteX15" fmla="*/ 1175855 w 2298376"/>
                <a:gd name="connsiteY15" fmla="*/ 802217 h 1230313"/>
                <a:gd name="connsiteX16" fmla="*/ 1037743 w 2298376"/>
                <a:gd name="connsiteY16" fmla="*/ 840317 h 1230313"/>
                <a:gd name="connsiteX17" fmla="*/ 947255 w 2298376"/>
                <a:gd name="connsiteY17" fmla="*/ 849842 h 1230313"/>
                <a:gd name="connsiteX18" fmla="*/ 666268 w 2298376"/>
                <a:gd name="connsiteY18" fmla="*/ 892705 h 1230313"/>
                <a:gd name="connsiteX19" fmla="*/ 561493 w 2298376"/>
                <a:gd name="connsiteY19" fmla="*/ 973667 h 1230313"/>
                <a:gd name="connsiteX20" fmla="*/ 385280 w 2298376"/>
                <a:gd name="connsiteY20" fmla="*/ 1002242 h 1230313"/>
                <a:gd name="connsiteX21" fmla="*/ 318605 w 2298376"/>
                <a:gd name="connsiteY21" fmla="*/ 1107017 h 1230313"/>
                <a:gd name="connsiteX22" fmla="*/ 270980 w 2298376"/>
                <a:gd name="connsiteY22" fmla="*/ 1102255 h 1230313"/>
                <a:gd name="connsiteX23" fmla="*/ 128105 w 2298376"/>
                <a:gd name="connsiteY23" fmla="*/ 1111780 h 1230313"/>
                <a:gd name="connsiteX24" fmla="*/ 80240 w 2298376"/>
                <a:gd name="connsiteY24" fmla="*/ 1168930 h 1230313"/>
                <a:gd name="connsiteX25" fmla="*/ 0 w 2298376"/>
                <a:gd name="connsiteY25" fmla="*/ 1230313 h 1230313"/>
                <a:gd name="connsiteX0" fmla="*/ 0 w 2298376"/>
                <a:gd name="connsiteY0" fmla="*/ 1230313 h 1230313"/>
                <a:gd name="connsiteX1" fmla="*/ 2298376 w 2298376"/>
                <a:gd name="connsiteY1" fmla="*/ 1228197 h 1230313"/>
                <a:gd name="connsiteX2" fmla="*/ 2293256 w 2298376"/>
                <a:gd name="connsiteY2" fmla="*/ 8467 h 1230313"/>
                <a:gd name="connsiteX3" fmla="*/ 2209318 w 2298376"/>
                <a:gd name="connsiteY3" fmla="*/ 25930 h 1230313"/>
                <a:gd name="connsiteX4" fmla="*/ 2152168 w 2298376"/>
                <a:gd name="connsiteY4" fmla="*/ 68792 h 1230313"/>
                <a:gd name="connsiteX5" fmla="*/ 2062395 w 2298376"/>
                <a:gd name="connsiteY5" fmla="*/ 4939 h 1230313"/>
                <a:gd name="connsiteX6" fmla="*/ 1967860 w 2298376"/>
                <a:gd name="connsiteY6" fmla="*/ 50977 h 1230313"/>
                <a:gd name="connsiteX7" fmla="*/ 1875468 w 2298376"/>
                <a:gd name="connsiteY7" fmla="*/ 0 h 1230313"/>
                <a:gd name="connsiteX8" fmla="*/ 1764385 w 2298376"/>
                <a:gd name="connsiteY8" fmla="*/ 62442 h 1230313"/>
                <a:gd name="connsiteX9" fmla="*/ 1679037 w 2298376"/>
                <a:gd name="connsiteY9" fmla="*/ 152399 h 1230313"/>
                <a:gd name="connsiteX10" fmla="*/ 1614188 w 2298376"/>
                <a:gd name="connsiteY10" fmla="*/ 300211 h 1230313"/>
                <a:gd name="connsiteX11" fmla="*/ 1504176 w 2298376"/>
                <a:gd name="connsiteY11" fmla="*/ 476247 h 1230313"/>
                <a:gd name="connsiteX12" fmla="*/ 1459566 w 2298376"/>
                <a:gd name="connsiteY12" fmla="*/ 590726 h 1230313"/>
                <a:gd name="connsiteX13" fmla="*/ 1390032 w 2298376"/>
                <a:gd name="connsiteY13" fmla="*/ 698323 h 1230313"/>
                <a:gd name="connsiteX14" fmla="*/ 1294918 w 2298376"/>
                <a:gd name="connsiteY14" fmla="*/ 792692 h 1230313"/>
                <a:gd name="connsiteX15" fmla="*/ 1175855 w 2298376"/>
                <a:gd name="connsiteY15" fmla="*/ 802217 h 1230313"/>
                <a:gd name="connsiteX16" fmla="*/ 1037743 w 2298376"/>
                <a:gd name="connsiteY16" fmla="*/ 840317 h 1230313"/>
                <a:gd name="connsiteX17" fmla="*/ 947255 w 2298376"/>
                <a:gd name="connsiteY17" fmla="*/ 849842 h 1230313"/>
                <a:gd name="connsiteX18" fmla="*/ 666268 w 2298376"/>
                <a:gd name="connsiteY18" fmla="*/ 892705 h 1230313"/>
                <a:gd name="connsiteX19" fmla="*/ 561493 w 2298376"/>
                <a:gd name="connsiteY19" fmla="*/ 973667 h 1230313"/>
                <a:gd name="connsiteX20" fmla="*/ 385280 w 2298376"/>
                <a:gd name="connsiteY20" fmla="*/ 1002242 h 1230313"/>
                <a:gd name="connsiteX21" fmla="*/ 318605 w 2298376"/>
                <a:gd name="connsiteY21" fmla="*/ 1107017 h 1230313"/>
                <a:gd name="connsiteX22" fmla="*/ 270980 w 2298376"/>
                <a:gd name="connsiteY22" fmla="*/ 1102255 h 1230313"/>
                <a:gd name="connsiteX23" fmla="*/ 128105 w 2298376"/>
                <a:gd name="connsiteY23" fmla="*/ 1111780 h 1230313"/>
                <a:gd name="connsiteX24" fmla="*/ 80240 w 2298376"/>
                <a:gd name="connsiteY24" fmla="*/ 1168930 h 1230313"/>
                <a:gd name="connsiteX25" fmla="*/ 0 w 2298376"/>
                <a:gd name="connsiteY25" fmla="*/ 1230313 h 1230313"/>
                <a:gd name="connsiteX0" fmla="*/ 0 w 2298376"/>
                <a:gd name="connsiteY0" fmla="*/ 1230313 h 1230313"/>
                <a:gd name="connsiteX1" fmla="*/ 2298376 w 2298376"/>
                <a:gd name="connsiteY1" fmla="*/ 1228197 h 1230313"/>
                <a:gd name="connsiteX2" fmla="*/ 2293256 w 2298376"/>
                <a:gd name="connsiteY2" fmla="*/ 8467 h 1230313"/>
                <a:gd name="connsiteX3" fmla="*/ 2209318 w 2298376"/>
                <a:gd name="connsiteY3" fmla="*/ 25930 h 1230313"/>
                <a:gd name="connsiteX4" fmla="*/ 2155105 w 2298376"/>
                <a:gd name="connsiteY4" fmla="*/ 47625 h 1230313"/>
                <a:gd name="connsiteX5" fmla="*/ 2062395 w 2298376"/>
                <a:gd name="connsiteY5" fmla="*/ 4939 h 1230313"/>
                <a:gd name="connsiteX6" fmla="*/ 1967860 w 2298376"/>
                <a:gd name="connsiteY6" fmla="*/ 50977 h 1230313"/>
                <a:gd name="connsiteX7" fmla="*/ 1875468 w 2298376"/>
                <a:gd name="connsiteY7" fmla="*/ 0 h 1230313"/>
                <a:gd name="connsiteX8" fmla="*/ 1764385 w 2298376"/>
                <a:gd name="connsiteY8" fmla="*/ 62442 h 1230313"/>
                <a:gd name="connsiteX9" fmla="*/ 1679037 w 2298376"/>
                <a:gd name="connsiteY9" fmla="*/ 152399 h 1230313"/>
                <a:gd name="connsiteX10" fmla="*/ 1614188 w 2298376"/>
                <a:gd name="connsiteY10" fmla="*/ 300211 h 1230313"/>
                <a:gd name="connsiteX11" fmla="*/ 1504176 w 2298376"/>
                <a:gd name="connsiteY11" fmla="*/ 476247 h 1230313"/>
                <a:gd name="connsiteX12" fmla="*/ 1459566 w 2298376"/>
                <a:gd name="connsiteY12" fmla="*/ 590726 h 1230313"/>
                <a:gd name="connsiteX13" fmla="*/ 1390032 w 2298376"/>
                <a:gd name="connsiteY13" fmla="*/ 698323 h 1230313"/>
                <a:gd name="connsiteX14" fmla="*/ 1294918 w 2298376"/>
                <a:gd name="connsiteY14" fmla="*/ 792692 h 1230313"/>
                <a:gd name="connsiteX15" fmla="*/ 1175855 w 2298376"/>
                <a:gd name="connsiteY15" fmla="*/ 802217 h 1230313"/>
                <a:gd name="connsiteX16" fmla="*/ 1037743 w 2298376"/>
                <a:gd name="connsiteY16" fmla="*/ 840317 h 1230313"/>
                <a:gd name="connsiteX17" fmla="*/ 947255 w 2298376"/>
                <a:gd name="connsiteY17" fmla="*/ 849842 h 1230313"/>
                <a:gd name="connsiteX18" fmla="*/ 666268 w 2298376"/>
                <a:gd name="connsiteY18" fmla="*/ 892705 h 1230313"/>
                <a:gd name="connsiteX19" fmla="*/ 561493 w 2298376"/>
                <a:gd name="connsiteY19" fmla="*/ 973667 h 1230313"/>
                <a:gd name="connsiteX20" fmla="*/ 385280 w 2298376"/>
                <a:gd name="connsiteY20" fmla="*/ 1002242 h 1230313"/>
                <a:gd name="connsiteX21" fmla="*/ 318605 w 2298376"/>
                <a:gd name="connsiteY21" fmla="*/ 1107017 h 1230313"/>
                <a:gd name="connsiteX22" fmla="*/ 270980 w 2298376"/>
                <a:gd name="connsiteY22" fmla="*/ 1102255 h 1230313"/>
                <a:gd name="connsiteX23" fmla="*/ 128105 w 2298376"/>
                <a:gd name="connsiteY23" fmla="*/ 1111780 h 1230313"/>
                <a:gd name="connsiteX24" fmla="*/ 80240 w 2298376"/>
                <a:gd name="connsiteY24" fmla="*/ 1168930 h 1230313"/>
                <a:gd name="connsiteX25" fmla="*/ 0 w 2298376"/>
                <a:gd name="connsiteY25" fmla="*/ 1230313 h 123031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55105 w 2298376"/>
                <a:gd name="connsiteY4" fmla="*/ 53445 h 1236133"/>
                <a:gd name="connsiteX5" fmla="*/ 2062395 w 2298376"/>
                <a:gd name="connsiteY5" fmla="*/ 10759 h 1236133"/>
                <a:gd name="connsiteX6" fmla="*/ 1967860 w 2298376"/>
                <a:gd name="connsiteY6" fmla="*/ 56797 h 1236133"/>
                <a:gd name="connsiteX7" fmla="*/ 1875468 w 2298376"/>
                <a:gd name="connsiteY7" fmla="*/ 5820 h 1236133"/>
                <a:gd name="connsiteX8" fmla="*/ 1764385 w 2298376"/>
                <a:gd name="connsiteY8" fmla="*/ 68262 h 1236133"/>
                <a:gd name="connsiteX9" fmla="*/ 1679037 w 2298376"/>
                <a:gd name="connsiteY9" fmla="*/ 158219 h 1236133"/>
                <a:gd name="connsiteX10" fmla="*/ 1614188 w 2298376"/>
                <a:gd name="connsiteY10" fmla="*/ 306031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75855 w 2298376"/>
                <a:gd name="connsiteY15" fmla="*/ 808037 h 1236133"/>
                <a:gd name="connsiteX16" fmla="*/ 1037743 w 2298376"/>
                <a:gd name="connsiteY16" fmla="*/ 846137 h 1236133"/>
                <a:gd name="connsiteX17" fmla="*/ 947255 w 2298376"/>
                <a:gd name="connsiteY17" fmla="*/ 855662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55105 w 2298376"/>
                <a:gd name="connsiteY4" fmla="*/ 53445 h 1236133"/>
                <a:gd name="connsiteX5" fmla="*/ 2062395 w 2298376"/>
                <a:gd name="connsiteY5" fmla="*/ 10759 h 1236133"/>
                <a:gd name="connsiteX6" fmla="*/ 1967860 w 2298376"/>
                <a:gd name="connsiteY6" fmla="*/ 56797 h 1236133"/>
                <a:gd name="connsiteX7" fmla="*/ 1875468 w 2298376"/>
                <a:gd name="connsiteY7" fmla="*/ 5820 h 1236133"/>
                <a:gd name="connsiteX8" fmla="*/ 1764385 w 2298376"/>
                <a:gd name="connsiteY8" fmla="*/ 68262 h 1236133"/>
                <a:gd name="connsiteX9" fmla="*/ 1679037 w 2298376"/>
                <a:gd name="connsiteY9" fmla="*/ 158219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75855 w 2298376"/>
                <a:gd name="connsiteY15" fmla="*/ 808037 h 1236133"/>
                <a:gd name="connsiteX16" fmla="*/ 1037743 w 2298376"/>
                <a:gd name="connsiteY16" fmla="*/ 846137 h 1236133"/>
                <a:gd name="connsiteX17" fmla="*/ 947255 w 2298376"/>
                <a:gd name="connsiteY17" fmla="*/ 855662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55105 w 2298376"/>
                <a:gd name="connsiteY4" fmla="*/ 53445 h 1236133"/>
                <a:gd name="connsiteX5" fmla="*/ 2062395 w 2298376"/>
                <a:gd name="connsiteY5" fmla="*/ 10759 h 1236133"/>
                <a:gd name="connsiteX6" fmla="*/ 1967860 w 2298376"/>
                <a:gd name="connsiteY6" fmla="*/ 56797 h 1236133"/>
                <a:gd name="connsiteX7" fmla="*/ 1875468 w 2298376"/>
                <a:gd name="connsiteY7" fmla="*/ 5820 h 1236133"/>
                <a:gd name="connsiteX8" fmla="*/ 1764385 w 2298376"/>
                <a:gd name="connsiteY8" fmla="*/ 6826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75855 w 2298376"/>
                <a:gd name="connsiteY15" fmla="*/ 808037 h 1236133"/>
                <a:gd name="connsiteX16" fmla="*/ 1037743 w 2298376"/>
                <a:gd name="connsiteY16" fmla="*/ 846137 h 1236133"/>
                <a:gd name="connsiteX17" fmla="*/ 947255 w 2298376"/>
                <a:gd name="connsiteY17" fmla="*/ 855662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55105 w 2298376"/>
                <a:gd name="connsiteY4" fmla="*/ 53445 h 1236133"/>
                <a:gd name="connsiteX5" fmla="*/ 2062395 w 2298376"/>
                <a:gd name="connsiteY5" fmla="*/ 10759 h 1236133"/>
                <a:gd name="connsiteX6" fmla="*/ 1967860 w 2298376"/>
                <a:gd name="connsiteY6" fmla="*/ 56797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75855 w 2298376"/>
                <a:gd name="connsiteY15" fmla="*/ 808037 h 1236133"/>
                <a:gd name="connsiteX16" fmla="*/ 1037743 w 2298376"/>
                <a:gd name="connsiteY16" fmla="*/ 846137 h 1236133"/>
                <a:gd name="connsiteX17" fmla="*/ 947255 w 2298376"/>
                <a:gd name="connsiteY17" fmla="*/ 855662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55105 w 2298376"/>
                <a:gd name="connsiteY4" fmla="*/ 53445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75855 w 2298376"/>
                <a:gd name="connsiteY15" fmla="*/ 808037 h 1236133"/>
                <a:gd name="connsiteX16" fmla="*/ 1037743 w 2298376"/>
                <a:gd name="connsiteY16" fmla="*/ 846137 h 1236133"/>
                <a:gd name="connsiteX17" fmla="*/ 947255 w 2298376"/>
                <a:gd name="connsiteY17" fmla="*/ 855662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75855 w 2298376"/>
                <a:gd name="connsiteY15" fmla="*/ 808037 h 1236133"/>
                <a:gd name="connsiteX16" fmla="*/ 1037743 w 2298376"/>
                <a:gd name="connsiteY16" fmla="*/ 846137 h 1236133"/>
                <a:gd name="connsiteX17" fmla="*/ 947255 w 2298376"/>
                <a:gd name="connsiteY17" fmla="*/ 855662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75855 w 2298376"/>
                <a:gd name="connsiteY15" fmla="*/ 808037 h 1236133"/>
                <a:gd name="connsiteX16" fmla="*/ 1037743 w 2298376"/>
                <a:gd name="connsiteY16" fmla="*/ 846137 h 1236133"/>
                <a:gd name="connsiteX17" fmla="*/ 894393 w 2298376"/>
                <a:gd name="connsiteY17" fmla="*/ 903288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75855 w 2298376"/>
                <a:gd name="connsiteY15" fmla="*/ 808037 h 1236133"/>
                <a:gd name="connsiteX16" fmla="*/ 1050959 w 2298376"/>
                <a:gd name="connsiteY16" fmla="*/ 872595 h 1236133"/>
                <a:gd name="connsiteX17" fmla="*/ 894393 w 2298376"/>
                <a:gd name="connsiteY17" fmla="*/ 903288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80260 w 2298376"/>
                <a:gd name="connsiteY15" fmla="*/ 823911 h 1236133"/>
                <a:gd name="connsiteX16" fmla="*/ 1050959 w 2298376"/>
                <a:gd name="connsiteY16" fmla="*/ 872595 h 1236133"/>
                <a:gd name="connsiteX17" fmla="*/ 894393 w 2298376"/>
                <a:gd name="connsiteY17" fmla="*/ 903288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70980 w 2298376"/>
                <a:gd name="connsiteY22" fmla="*/ 1108075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80260 w 2298376"/>
                <a:gd name="connsiteY15" fmla="*/ 823911 h 1236133"/>
                <a:gd name="connsiteX16" fmla="*/ 1050959 w 2298376"/>
                <a:gd name="connsiteY16" fmla="*/ 872595 h 1236133"/>
                <a:gd name="connsiteX17" fmla="*/ 894393 w 2298376"/>
                <a:gd name="connsiteY17" fmla="*/ 903288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18605 w 2298376"/>
                <a:gd name="connsiteY21" fmla="*/ 1112837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80260 w 2298376"/>
                <a:gd name="connsiteY15" fmla="*/ 823911 h 1236133"/>
                <a:gd name="connsiteX16" fmla="*/ 1050959 w 2298376"/>
                <a:gd name="connsiteY16" fmla="*/ 872595 h 1236133"/>
                <a:gd name="connsiteX17" fmla="*/ 894393 w 2298376"/>
                <a:gd name="connsiteY17" fmla="*/ 903288 h 1236133"/>
                <a:gd name="connsiteX18" fmla="*/ 666268 w 2298376"/>
                <a:gd name="connsiteY18" fmla="*/ 898525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23010 w 2298376"/>
                <a:gd name="connsiteY21" fmla="*/ 1059919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80260 w 2298376"/>
                <a:gd name="connsiteY15" fmla="*/ 823911 h 1236133"/>
                <a:gd name="connsiteX16" fmla="*/ 1050959 w 2298376"/>
                <a:gd name="connsiteY16" fmla="*/ 872595 h 1236133"/>
                <a:gd name="connsiteX17" fmla="*/ 894393 w 2298376"/>
                <a:gd name="connsiteY17" fmla="*/ 903288 h 1236133"/>
                <a:gd name="connsiteX18" fmla="*/ 811638 w 2298376"/>
                <a:gd name="connsiteY18" fmla="*/ 903817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23010 w 2298376"/>
                <a:gd name="connsiteY21" fmla="*/ 1059919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80260 w 2298376"/>
                <a:gd name="connsiteY15" fmla="*/ 823911 h 1236133"/>
                <a:gd name="connsiteX16" fmla="*/ 1050959 w 2298376"/>
                <a:gd name="connsiteY16" fmla="*/ 872595 h 1236133"/>
                <a:gd name="connsiteX17" fmla="*/ 973686 w 2298376"/>
                <a:gd name="connsiteY17" fmla="*/ 935038 h 1236133"/>
                <a:gd name="connsiteX18" fmla="*/ 811638 w 2298376"/>
                <a:gd name="connsiteY18" fmla="*/ 903817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23010 w 2298376"/>
                <a:gd name="connsiteY21" fmla="*/ 1059919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80260 w 2298376"/>
                <a:gd name="connsiteY15" fmla="*/ 823911 h 1236133"/>
                <a:gd name="connsiteX16" fmla="*/ 1081796 w 2298376"/>
                <a:gd name="connsiteY16" fmla="*/ 899055 h 1236133"/>
                <a:gd name="connsiteX17" fmla="*/ 973686 w 2298376"/>
                <a:gd name="connsiteY17" fmla="*/ 935038 h 1236133"/>
                <a:gd name="connsiteX18" fmla="*/ 811638 w 2298376"/>
                <a:gd name="connsiteY18" fmla="*/ 903817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23010 w 2298376"/>
                <a:gd name="connsiteY21" fmla="*/ 1059919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80260 w 2298376"/>
                <a:gd name="connsiteY15" fmla="*/ 823911 h 1236133"/>
                <a:gd name="connsiteX16" fmla="*/ 1081796 w 2298376"/>
                <a:gd name="connsiteY16" fmla="*/ 899055 h 1236133"/>
                <a:gd name="connsiteX17" fmla="*/ 1026548 w 2298376"/>
                <a:gd name="connsiteY17" fmla="*/ 950913 h 1236133"/>
                <a:gd name="connsiteX18" fmla="*/ 811638 w 2298376"/>
                <a:gd name="connsiteY18" fmla="*/ 903817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23010 w 2298376"/>
                <a:gd name="connsiteY21" fmla="*/ 1059919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180260 w 2298376"/>
                <a:gd name="connsiteY15" fmla="*/ 823911 h 1236133"/>
                <a:gd name="connsiteX16" fmla="*/ 1130252 w 2298376"/>
                <a:gd name="connsiteY16" fmla="*/ 904346 h 1236133"/>
                <a:gd name="connsiteX17" fmla="*/ 1026548 w 2298376"/>
                <a:gd name="connsiteY17" fmla="*/ 950913 h 1236133"/>
                <a:gd name="connsiteX18" fmla="*/ 811638 w 2298376"/>
                <a:gd name="connsiteY18" fmla="*/ 903817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23010 w 2298376"/>
                <a:gd name="connsiteY21" fmla="*/ 1059919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294918 w 2298376"/>
                <a:gd name="connsiteY14" fmla="*/ 798512 h 1236133"/>
                <a:gd name="connsiteX15" fmla="*/ 1211096 w 2298376"/>
                <a:gd name="connsiteY15" fmla="*/ 887412 h 1236133"/>
                <a:gd name="connsiteX16" fmla="*/ 1130252 w 2298376"/>
                <a:gd name="connsiteY16" fmla="*/ 904346 h 1236133"/>
                <a:gd name="connsiteX17" fmla="*/ 1026548 w 2298376"/>
                <a:gd name="connsiteY17" fmla="*/ 950913 h 1236133"/>
                <a:gd name="connsiteX18" fmla="*/ 811638 w 2298376"/>
                <a:gd name="connsiteY18" fmla="*/ 903817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23010 w 2298376"/>
                <a:gd name="connsiteY21" fmla="*/ 1059919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298376"/>
                <a:gd name="connsiteY0" fmla="*/ 1236133 h 1236133"/>
                <a:gd name="connsiteX1" fmla="*/ 2298376 w 2298376"/>
                <a:gd name="connsiteY1" fmla="*/ 1234017 h 1236133"/>
                <a:gd name="connsiteX2" fmla="*/ 2293256 w 2298376"/>
                <a:gd name="connsiteY2" fmla="*/ 14287 h 1236133"/>
                <a:gd name="connsiteX3" fmla="*/ 2218128 w 2298376"/>
                <a:gd name="connsiteY3" fmla="*/ 0 h 1236133"/>
                <a:gd name="connsiteX4" fmla="*/ 2133080 w 2298376"/>
                <a:gd name="connsiteY4" fmla="*/ 37569 h 1236133"/>
                <a:gd name="connsiteX5" fmla="*/ 2062395 w 2298376"/>
                <a:gd name="connsiteY5" fmla="*/ 10759 h 1236133"/>
                <a:gd name="connsiteX6" fmla="*/ 1963454 w 2298376"/>
                <a:gd name="connsiteY6" fmla="*/ 35631 h 1236133"/>
                <a:gd name="connsiteX7" fmla="*/ 1875468 w 2298376"/>
                <a:gd name="connsiteY7" fmla="*/ 5820 h 1236133"/>
                <a:gd name="connsiteX8" fmla="*/ 1773195 w 2298376"/>
                <a:gd name="connsiteY8" fmla="*/ 10052 h 1236133"/>
                <a:gd name="connsiteX9" fmla="*/ 1670227 w 2298376"/>
                <a:gd name="connsiteY9" fmla="*/ 100010 h 1236133"/>
                <a:gd name="connsiteX10" fmla="*/ 1578947 w 2298376"/>
                <a:gd name="connsiteY10" fmla="*/ 295448 h 1236133"/>
                <a:gd name="connsiteX11" fmla="*/ 1504176 w 2298376"/>
                <a:gd name="connsiteY11" fmla="*/ 482067 h 1236133"/>
                <a:gd name="connsiteX12" fmla="*/ 1459566 w 2298376"/>
                <a:gd name="connsiteY12" fmla="*/ 596546 h 1236133"/>
                <a:gd name="connsiteX13" fmla="*/ 1390032 w 2298376"/>
                <a:gd name="connsiteY13" fmla="*/ 704143 h 1236133"/>
                <a:gd name="connsiteX14" fmla="*/ 1321349 w 2298376"/>
                <a:gd name="connsiteY14" fmla="*/ 835555 h 1236133"/>
                <a:gd name="connsiteX15" fmla="*/ 1211096 w 2298376"/>
                <a:gd name="connsiteY15" fmla="*/ 887412 h 1236133"/>
                <a:gd name="connsiteX16" fmla="*/ 1130252 w 2298376"/>
                <a:gd name="connsiteY16" fmla="*/ 904346 h 1236133"/>
                <a:gd name="connsiteX17" fmla="*/ 1026548 w 2298376"/>
                <a:gd name="connsiteY17" fmla="*/ 950913 h 1236133"/>
                <a:gd name="connsiteX18" fmla="*/ 811638 w 2298376"/>
                <a:gd name="connsiteY18" fmla="*/ 903817 h 1236133"/>
                <a:gd name="connsiteX19" fmla="*/ 561493 w 2298376"/>
                <a:gd name="connsiteY19" fmla="*/ 979487 h 1236133"/>
                <a:gd name="connsiteX20" fmla="*/ 385280 w 2298376"/>
                <a:gd name="connsiteY20" fmla="*/ 1008062 h 1236133"/>
                <a:gd name="connsiteX21" fmla="*/ 323010 w 2298376"/>
                <a:gd name="connsiteY21" fmla="*/ 1059919 h 1236133"/>
                <a:gd name="connsiteX22" fmla="*/ 226929 w 2298376"/>
                <a:gd name="connsiteY22" fmla="*/ 1081616 h 1236133"/>
                <a:gd name="connsiteX23" fmla="*/ 128105 w 2298376"/>
                <a:gd name="connsiteY23" fmla="*/ 1117600 h 1236133"/>
                <a:gd name="connsiteX24" fmla="*/ 80240 w 2298376"/>
                <a:gd name="connsiteY24" fmla="*/ 1174750 h 1236133"/>
                <a:gd name="connsiteX25" fmla="*/ 0 w 2298376"/>
                <a:gd name="connsiteY25" fmla="*/ 1236133 h 1236133"/>
                <a:gd name="connsiteX0" fmla="*/ 0 w 2386478"/>
                <a:gd name="connsiteY0" fmla="*/ 1238780 h 1238780"/>
                <a:gd name="connsiteX1" fmla="*/ 2386478 w 2386478"/>
                <a:gd name="connsiteY1" fmla="*/ 1234017 h 1238780"/>
                <a:gd name="connsiteX2" fmla="*/ 2381358 w 2386478"/>
                <a:gd name="connsiteY2" fmla="*/ 14287 h 1238780"/>
                <a:gd name="connsiteX3" fmla="*/ 2306230 w 2386478"/>
                <a:gd name="connsiteY3" fmla="*/ 0 h 1238780"/>
                <a:gd name="connsiteX4" fmla="*/ 2221182 w 2386478"/>
                <a:gd name="connsiteY4" fmla="*/ 37569 h 1238780"/>
                <a:gd name="connsiteX5" fmla="*/ 2150497 w 2386478"/>
                <a:gd name="connsiteY5" fmla="*/ 10759 h 1238780"/>
                <a:gd name="connsiteX6" fmla="*/ 2051556 w 2386478"/>
                <a:gd name="connsiteY6" fmla="*/ 35631 h 1238780"/>
                <a:gd name="connsiteX7" fmla="*/ 1963570 w 2386478"/>
                <a:gd name="connsiteY7" fmla="*/ 5820 h 1238780"/>
                <a:gd name="connsiteX8" fmla="*/ 1861297 w 2386478"/>
                <a:gd name="connsiteY8" fmla="*/ 10052 h 1238780"/>
                <a:gd name="connsiteX9" fmla="*/ 1758329 w 2386478"/>
                <a:gd name="connsiteY9" fmla="*/ 100010 h 1238780"/>
                <a:gd name="connsiteX10" fmla="*/ 1667049 w 2386478"/>
                <a:gd name="connsiteY10" fmla="*/ 295448 h 1238780"/>
                <a:gd name="connsiteX11" fmla="*/ 1592278 w 2386478"/>
                <a:gd name="connsiteY11" fmla="*/ 482067 h 1238780"/>
                <a:gd name="connsiteX12" fmla="*/ 1547668 w 2386478"/>
                <a:gd name="connsiteY12" fmla="*/ 596546 h 1238780"/>
                <a:gd name="connsiteX13" fmla="*/ 1478134 w 2386478"/>
                <a:gd name="connsiteY13" fmla="*/ 704143 h 1238780"/>
                <a:gd name="connsiteX14" fmla="*/ 1409451 w 2386478"/>
                <a:gd name="connsiteY14" fmla="*/ 835555 h 1238780"/>
                <a:gd name="connsiteX15" fmla="*/ 1299198 w 2386478"/>
                <a:gd name="connsiteY15" fmla="*/ 887412 h 1238780"/>
                <a:gd name="connsiteX16" fmla="*/ 1218354 w 2386478"/>
                <a:gd name="connsiteY16" fmla="*/ 904346 h 1238780"/>
                <a:gd name="connsiteX17" fmla="*/ 1114650 w 2386478"/>
                <a:gd name="connsiteY17" fmla="*/ 950913 h 1238780"/>
                <a:gd name="connsiteX18" fmla="*/ 899740 w 2386478"/>
                <a:gd name="connsiteY18" fmla="*/ 903817 h 1238780"/>
                <a:gd name="connsiteX19" fmla="*/ 649595 w 2386478"/>
                <a:gd name="connsiteY19" fmla="*/ 979487 h 1238780"/>
                <a:gd name="connsiteX20" fmla="*/ 473382 w 2386478"/>
                <a:gd name="connsiteY20" fmla="*/ 1008062 h 1238780"/>
                <a:gd name="connsiteX21" fmla="*/ 411112 w 2386478"/>
                <a:gd name="connsiteY21" fmla="*/ 1059919 h 1238780"/>
                <a:gd name="connsiteX22" fmla="*/ 315031 w 2386478"/>
                <a:gd name="connsiteY22" fmla="*/ 1081616 h 1238780"/>
                <a:gd name="connsiteX23" fmla="*/ 216207 w 2386478"/>
                <a:gd name="connsiteY23" fmla="*/ 1117600 h 1238780"/>
                <a:gd name="connsiteX24" fmla="*/ 168342 w 2386478"/>
                <a:gd name="connsiteY24" fmla="*/ 1174750 h 1238780"/>
                <a:gd name="connsiteX25" fmla="*/ 0 w 2386478"/>
                <a:gd name="connsiteY25" fmla="*/ 1238780 h 1238780"/>
                <a:gd name="connsiteX0" fmla="*/ 0 w 2386478"/>
                <a:gd name="connsiteY0" fmla="*/ 1238780 h 1238780"/>
                <a:gd name="connsiteX1" fmla="*/ 2386478 w 2386478"/>
                <a:gd name="connsiteY1" fmla="*/ 1234017 h 1238780"/>
                <a:gd name="connsiteX2" fmla="*/ 2381358 w 2386478"/>
                <a:gd name="connsiteY2" fmla="*/ 14287 h 1238780"/>
                <a:gd name="connsiteX3" fmla="*/ 2306230 w 2386478"/>
                <a:gd name="connsiteY3" fmla="*/ 0 h 1238780"/>
                <a:gd name="connsiteX4" fmla="*/ 2221182 w 2386478"/>
                <a:gd name="connsiteY4" fmla="*/ 37569 h 1238780"/>
                <a:gd name="connsiteX5" fmla="*/ 2150497 w 2386478"/>
                <a:gd name="connsiteY5" fmla="*/ 10759 h 1238780"/>
                <a:gd name="connsiteX6" fmla="*/ 2051556 w 2386478"/>
                <a:gd name="connsiteY6" fmla="*/ 35631 h 1238780"/>
                <a:gd name="connsiteX7" fmla="*/ 1963570 w 2386478"/>
                <a:gd name="connsiteY7" fmla="*/ 5820 h 1238780"/>
                <a:gd name="connsiteX8" fmla="*/ 1861297 w 2386478"/>
                <a:gd name="connsiteY8" fmla="*/ 10052 h 1238780"/>
                <a:gd name="connsiteX9" fmla="*/ 1758329 w 2386478"/>
                <a:gd name="connsiteY9" fmla="*/ 100010 h 1238780"/>
                <a:gd name="connsiteX10" fmla="*/ 1667049 w 2386478"/>
                <a:gd name="connsiteY10" fmla="*/ 295448 h 1238780"/>
                <a:gd name="connsiteX11" fmla="*/ 1592278 w 2386478"/>
                <a:gd name="connsiteY11" fmla="*/ 482067 h 1238780"/>
                <a:gd name="connsiteX12" fmla="*/ 1547668 w 2386478"/>
                <a:gd name="connsiteY12" fmla="*/ 596546 h 1238780"/>
                <a:gd name="connsiteX13" fmla="*/ 1478134 w 2386478"/>
                <a:gd name="connsiteY13" fmla="*/ 704143 h 1238780"/>
                <a:gd name="connsiteX14" fmla="*/ 1409451 w 2386478"/>
                <a:gd name="connsiteY14" fmla="*/ 835555 h 1238780"/>
                <a:gd name="connsiteX15" fmla="*/ 1299198 w 2386478"/>
                <a:gd name="connsiteY15" fmla="*/ 887412 h 1238780"/>
                <a:gd name="connsiteX16" fmla="*/ 1218354 w 2386478"/>
                <a:gd name="connsiteY16" fmla="*/ 904346 h 1238780"/>
                <a:gd name="connsiteX17" fmla="*/ 1114650 w 2386478"/>
                <a:gd name="connsiteY17" fmla="*/ 950913 h 1238780"/>
                <a:gd name="connsiteX18" fmla="*/ 899740 w 2386478"/>
                <a:gd name="connsiteY18" fmla="*/ 903817 h 1238780"/>
                <a:gd name="connsiteX19" fmla="*/ 649595 w 2386478"/>
                <a:gd name="connsiteY19" fmla="*/ 979487 h 1238780"/>
                <a:gd name="connsiteX20" fmla="*/ 473382 w 2386478"/>
                <a:gd name="connsiteY20" fmla="*/ 1008062 h 1238780"/>
                <a:gd name="connsiteX21" fmla="*/ 411112 w 2386478"/>
                <a:gd name="connsiteY21" fmla="*/ 1059919 h 1238780"/>
                <a:gd name="connsiteX22" fmla="*/ 315031 w 2386478"/>
                <a:gd name="connsiteY22" fmla="*/ 1081616 h 1238780"/>
                <a:gd name="connsiteX23" fmla="*/ 216207 w 2386478"/>
                <a:gd name="connsiteY23" fmla="*/ 1117600 h 1238780"/>
                <a:gd name="connsiteX24" fmla="*/ 137506 w 2386478"/>
                <a:gd name="connsiteY24" fmla="*/ 1185334 h 1238780"/>
                <a:gd name="connsiteX25" fmla="*/ 0 w 2386478"/>
                <a:gd name="connsiteY25" fmla="*/ 1238780 h 1238780"/>
                <a:gd name="connsiteX0" fmla="*/ 0 w 2386478"/>
                <a:gd name="connsiteY0" fmla="*/ 1238780 h 1238780"/>
                <a:gd name="connsiteX1" fmla="*/ 2386478 w 2386478"/>
                <a:gd name="connsiteY1" fmla="*/ 1234017 h 1238780"/>
                <a:gd name="connsiteX2" fmla="*/ 2381358 w 2386478"/>
                <a:gd name="connsiteY2" fmla="*/ 14287 h 1238780"/>
                <a:gd name="connsiteX3" fmla="*/ 2306230 w 2386478"/>
                <a:gd name="connsiteY3" fmla="*/ 0 h 1238780"/>
                <a:gd name="connsiteX4" fmla="*/ 2221182 w 2386478"/>
                <a:gd name="connsiteY4" fmla="*/ 37569 h 1238780"/>
                <a:gd name="connsiteX5" fmla="*/ 2150497 w 2386478"/>
                <a:gd name="connsiteY5" fmla="*/ 10759 h 1238780"/>
                <a:gd name="connsiteX6" fmla="*/ 2051556 w 2386478"/>
                <a:gd name="connsiteY6" fmla="*/ 35631 h 1238780"/>
                <a:gd name="connsiteX7" fmla="*/ 1963570 w 2386478"/>
                <a:gd name="connsiteY7" fmla="*/ 5820 h 1238780"/>
                <a:gd name="connsiteX8" fmla="*/ 1861297 w 2386478"/>
                <a:gd name="connsiteY8" fmla="*/ 10052 h 1238780"/>
                <a:gd name="connsiteX9" fmla="*/ 1758329 w 2386478"/>
                <a:gd name="connsiteY9" fmla="*/ 100010 h 1238780"/>
                <a:gd name="connsiteX10" fmla="*/ 1667049 w 2386478"/>
                <a:gd name="connsiteY10" fmla="*/ 295448 h 1238780"/>
                <a:gd name="connsiteX11" fmla="*/ 1592278 w 2386478"/>
                <a:gd name="connsiteY11" fmla="*/ 482067 h 1238780"/>
                <a:gd name="connsiteX12" fmla="*/ 1547668 w 2386478"/>
                <a:gd name="connsiteY12" fmla="*/ 596546 h 1238780"/>
                <a:gd name="connsiteX13" fmla="*/ 1478134 w 2386478"/>
                <a:gd name="connsiteY13" fmla="*/ 704143 h 1238780"/>
                <a:gd name="connsiteX14" fmla="*/ 1409451 w 2386478"/>
                <a:gd name="connsiteY14" fmla="*/ 835555 h 1238780"/>
                <a:gd name="connsiteX15" fmla="*/ 1299198 w 2386478"/>
                <a:gd name="connsiteY15" fmla="*/ 887412 h 1238780"/>
                <a:gd name="connsiteX16" fmla="*/ 1218354 w 2386478"/>
                <a:gd name="connsiteY16" fmla="*/ 904346 h 1238780"/>
                <a:gd name="connsiteX17" fmla="*/ 1114650 w 2386478"/>
                <a:gd name="connsiteY17" fmla="*/ 950913 h 1238780"/>
                <a:gd name="connsiteX18" fmla="*/ 899740 w 2386478"/>
                <a:gd name="connsiteY18" fmla="*/ 903817 h 1238780"/>
                <a:gd name="connsiteX19" fmla="*/ 649595 w 2386478"/>
                <a:gd name="connsiteY19" fmla="*/ 979487 h 1238780"/>
                <a:gd name="connsiteX20" fmla="*/ 513028 w 2386478"/>
                <a:gd name="connsiteY20" fmla="*/ 992186 h 1238780"/>
                <a:gd name="connsiteX21" fmla="*/ 411112 w 2386478"/>
                <a:gd name="connsiteY21" fmla="*/ 1059919 h 1238780"/>
                <a:gd name="connsiteX22" fmla="*/ 315031 w 2386478"/>
                <a:gd name="connsiteY22" fmla="*/ 1081616 h 1238780"/>
                <a:gd name="connsiteX23" fmla="*/ 216207 w 2386478"/>
                <a:gd name="connsiteY23" fmla="*/ 1117600 h 1238780"/>
                <a:gd name="connsiteX24" fmla="*/ 137506 w 2386478"/>
                <a:gd name="connsiteY24" fmla="*/ 1185334 h 1238780"/>
                <a:gd name="connsiteX25" fmla="*/ 0 w 2386478"/>
                <a:gd name="connsiteY25" fmla="*/ 1238780 h 1238780"/>
                <a:gd name="connsiteX0" fmla="*/ 0 w 2386478"/>
                <a:gd name="connsiteY0" fmla="*/ 1238780 h 1238780"/>
                <a:gd name="connsiteX1" fmla="*/ 2386478 w 2386478"/>
                <a:gd name="connsiteY1" fmla="*/ 1234017 h 1238780"/>
                <a:gd name="connsiteX2" fmla="*/ 2381358 w 2386478"/>
                <a:gd name="connsiteY2" fmla="*/ 14287 h 1238780"/>
                <a:gd name="connsiteX3" fmla="*/ 2306230 w 2386478"/>
                <a:gd name="connsiteY3" fmla="*/ 0 h 1238780"/>
                <a:gd name="connsiteX4" fmla="*/ 2221182 w 2386478"/>
                <a:gd name="connsiteY4" fmla="*/ 37569 h 1238780"/>
                <a:gd name="connsiteX5" fmla="*/ 2150497 w 2386478"/>
                <a:gd name="connsiteY5" fmla="*/ 10759 h 1238780"/>
                <a:gd name="connsiteX6" fmla="*/ 2051556 w 2386478"/>
                <a:gd name="connsiteY6" fmla="*/ 35631 h 1238780"/>
                <a:gd name="connsiteX7" fmla="*/ 1963570 w 2386478"/>
                <a:gd name="connsiteY7" fmla="*/ 5820 h 1238780"/>
                <a:gd name="connsiteX8" fmla="*/ 1861297 w 2386478"/>
                <a:gd name="connsiteY8" fmla="*/ 10052 h 1238780"/>
                <a:gd name="connsiteX9" fmla="*/ 1758329 w 2386478"/>
                <a:gd name="connsiteY9" fmla="*/ 100010 h 1238780"/>
                <a:gd name="connsiteX10" fmla="*/ 1667049 w 2386478"/>
                <a:gd name="connsiteY10" fmla="*/ 295448 h 1238780"/>
                <a:gd name="connsiteX11" fmla="*/ 1592278 w 2386478"/>
                <a:gd name="connsiteY11" fmla="*/ 482067 h 1238780"/>
                <a:gd name="connsiteX12" fmla="*/ 1547668 w 2386478"/>
                <a:gd name="connsiteY12" fmla="*/ 596546 h 1238780"/>
                <a:gd name="connsiteX13" fmla="*/ 1478134 w 2386478"/>
                <a:gd name="connsiteY13" fmla="*/ 704143 h 1238780"/>
                <a:gd name="connsiteX14" fmla="*/ 1409451 w 2386478"/>
                <a:gd name="connsiteY14" fmla="*/ 835555 h 1238780"/>
                <a:gd name="connsiteX15" fmla="*/ 1299198 w 2386478"/>
                <a:gd name="connsiteY15" fmla="*/ 887412 h 1238780"/>
                <a:gd name="connsiteX16" fmla="*/ 1218354 w 2386478"/>
                <a:gd name="connsiteY16" fmla="*/ 904346 h 1238780"/>
                <a:gd name="connsiteX17" fmla="*/ 1114650 w 2386478"/>
                <a:gd name="connsiteY17" fmla="*/ 950913 h 1238780"/>
                <a:gd name="connsiteX18" fmla="*/ 890929 w 2386478"/>
                <a:gd name="connsiteY18" fmla="*/ 893234 h 1238780"/>
                <a:gd name="connsiteX19" fmla="*/ 649595 w 2386478"/>
                <a:gd name="connsiteY19" fmla="*/ 979487 h 1238780"/>
                <a:gd name="connsiteX20" fmla="*/ 513028 w 2386478"/>
                <a:gd name="connsiteY20" fmla="*/ 992186 h 1238780"/>
                <a:gd name="connsiteX21" fmla="*/ 411112 w 2386478"/>
                <a:gd name="connsiteY21" fmla="*/ 1059919 h 1238780"/>
                <a:gd name="connsiteX22" fmla="*/ 315031 w 2386478"/>
                <a:gd name="connsiteY22" fmla="*/ 1081616 h 1238780"/>
                <a:gd name="connsiteX23" fmla="*/ 216207 w 2386478"/>
                <a:gd name="connsiteY23" fmla="*/ 1117600 h 1238780"/>
                <a:gd name="connsiteX24" fmla="*/ 137506 w 2386478"/>
                <a:gd name="connsiteY24" fmla="*/ 1185334 h 1238780"/>
                <a:gd name="connsiteX25" fmla="*/ 0 w 2386478"/>
                <a:gd name="connsiteY25" fmla="*/ 1238780 h 1238780"/>
                <a:gd name="connsiteX0" fmla="*/ 0 w 2386478"/>
                <a:gd name="connsiteY0" fmla="*/ 1238780 h 1238780"/>
                <a:gd name="connsiteX1" fmla="*/ 2386478 w 2386478"/>
                <a:gd name="connsiteY1" fmla="*/ 1234017 h 1238780"/>
                <a:gd name="connsiteX2" fmla="*/ 2381358 w 2386478"/>
                <a:gd name="connsiteY2" fmla="*/ 14287 h 1238780"/>
                <a:gd name="connsiteX3" fmla="*/ 2306230 w 2386478"/>
                <a:gd name="connsiteY3" fmla="*/ 0 h 1238780"/>
                <a:gd name="connsiteX4" fmla="*/ 2221182 w 2386478"/>
                <a:gd name="connsiteY4" fmla="*/ 37569 h 1238780"/>
                <a:gd name="connsiteX5" fmla="*/ 2150497 w 2386478"/>
                <a:gd name="connsiteY5" fmla="*/ 10759 h 1238780"/>
                <a:gd name="connsiteX6" fmla="*/ 2051556 w 2386478"/>
                <a:gd name="connsiteY6" fmla="*/ 35631 h 1238780"/>
                <a:gd name="connsiteX7" fmla="*/ 1963570 w 2386478"/>
                <a:gd name="connsiteY7" fmla="*/ 5820 h 1238780"/>
                <a:gd name="connsiteX8" fmla="*/ 1861297 w 2386478"/>
                <a:gd name="connsiteY8" fmla="*/ 10052 h 1238780"/>
                <a:gd name="connsiteX9" fmla="*/ 1758329 w 2386478"/>
                <a:gd name="connsiteY9" fmla="*/ 100010 h 1238780"/>
                <a:gd name="connsiteX10" fmla="*/ 1667049 w 2386478"/>
                <a:gd name="connsiteY10" fmla="*/ 295448 h 1238780"/>
                <a:gd name="connsiteX11" fmla="*/ 1592278 w 2386478"/>
                <a:gd name="connsiteY11" fmla="*/ 482067 h 1238780"/>
                <a:gd name="connsiteX12" fmla="*/ 1547668 w 2386478"/>
                <a:gd name="connsiteY12" fmla="*/ 596546 h 1238780"/>
                <a:gd name="connsiteX13" fmla="*/ 1478134 w 2386478"/>
                <a:gd name="connsiteY13" fmla="*/ 704143 h 1238780"/>
                <a:gd name="connsiteX14" fmla="*/ 1409451 w 2386478"/>
                <a:gd name="connsiteY14" fmla="*/ 835555 h 1238780"/>
                <a:gd name="connsiteX15" fmla="*/ 1299198 w 2386478"/>
                <a:gd name="connsiteY15" fmla="*/ 887412 h 1238780"/>
                <a:gd name="connsiteX16" fmla="*/ 1218354 w 2386478"/>
                <a:gd name="connsiteY16" fmla="*/ 904346 h 1238780"/>
                <a:gd name="connsiteX17" fmla="*/ 1114650 w 2386478"/>
                <a:gd name="connsiteY17" fmla="*/ 950913 h 1238780"/>
                <a:gd name="connsiteX18" fmla="*/ 890929 w 2386478"/>
                <a:gd name="connsiteY18" fmla="*/ 893234 h 1238780"/>
                <a:gd name="connsiteX19" fmla="*/ 649595 w 2386478"/>
                <a:gd name="connsiteY19" fmla="*/ 979487 h 1238780"/>
                <a:gd name="connsiteX20" fmla="*/ 513028 w 2386478"/>
                <a:gd name="connsiteY20" fmla="*/ 992186 h 1238780"/>
                <a:gd name="connsiteX21" fmla="*/ 411112 w 2386478"/>
                <a:gd name="connsiteY21" fmla="*/ 1059919 h 1238780"/>
                <a:gd name="connsiteX22" fmla="*/ 315031 w 2386478"/>
                <a:gd name="connsiteY22" fmla="*/ 1081616 h 1238780"/>
                <a:gd name="connsiteX23" fmla="*/ 216207 w 2386478"/>
                <a:gd name="connsiteY23" fmla="*/ 1117600 h 1238780"/>
                <a:gd name="connsiteX24" fmla="*/ 137506 w 2386478"/>
                <a:gd name="connsiteY24" fmla="*/ 1185334 h 1238780"/>
                <a:gd name="connsiteX25" fmla="*/ 0 w 2386478"/>
                <a:gd name="connsiteY25" fmla="*/ 1238780 h 1238780"/>
                <a:gd name="connsiteX0" fmla="*/ 0 w 2386478"/>
                <a:gd name="connsiteY0" fmla="*/ 1238780 h 1238780"/>
                <a:gd name="connsiteX1" fmla="*/ 2386478 w 2386478"/>
                <a:gd name="connsiteY1" fmla="*/ 1234017 h 1238780"/>
                <a:gd name="connsiteX2" fmla="*/ 2381358 w 2386478"/>
                <a:gd name="connsiteY2" fmla="*/ 14287 h 1238780"/>
                <a:gd name="connsiteX3" fmla="*/ 2306230 w 2386478"/>
                <a:gd name="connsiteY3" fmla="*/ 0 h 1238780"/>
                <a:gd name="connsiteX4" fmla="*/ 2221182 w 2386478"/>
                <a:gd name="connsiteY4" fmla="*/ 37569 h 1238780"/>
                <a:gd name="connsiteX5" fmla="*/ 2150497 w 2386478"/>
                <a:gd name="connsiteY5" fmla="*/ 10759 h 1238780"/>
                <a:gd name="connsiteX6" fmla="*/ 2051556 w 2386478"/>
                <a:gd name="connsiteY6" fmla="*/ 35631 h 1238780"/>
                <a:gd name="connsiteX7" fmla="*/ 1963570 w 2386478"/>
                <a:gd name="connsiteY7" fmla="*/ 5820 h 1238780"/>
                <a:gd name="connsiteX8" fmla="*/ 1861297 w 2386478"/>
                <a:gd name="connsiteY8" fmla="*/ 10052 h 1238780"/>
                <a:gd name="connsiteX9" fmla="*/ 1758329 w 2386478"/>
                <a:gd name="connsiteY9" fmla="*/ 100010 h 1238780"/>
                <a:gd name="connsiteX10" fmla="*/ 1667049 w 2386478"/>
                <a:gd name="connsiteY10" fmla="*/ 295448 h 1238780"/>
                <a:gd name="connsiteX11" fmla="*/ 1592278 w 2386478"/>
                <a:gd name="connsiteY11" fmla="*/ 482067 h 1238780"/>
                <a:gd name="connsiteX12" fmla="*/ 1547668 w 2386478"/>
                <a:gd name="connsiteY12" fmla="*/ 596546 h 1238780"/>
                <a:gd name="connsiteX13" fmla="*/ 1478134 w 2386478"/>
                <a:gd name="connsiteY13" fmla="*/ 704143 h 1238780"/>
                <a:gd name="connsiteX14" fmla="*/ 1409451 w 2386478"/>
                <a:gd name="connsiteY14" fmla="*/ 835555 h 1238780"/>
                <a:gd name="connsiteX15" fmla="*/ 1299198 w 2386478"/>
                <a:gd name="connsiteY15" fmla="*/ 887412 h 1238780"/>
                <a:gd name="connsiteX16" fmla="*/ 1218354 w 2386478"/>
                <a:gd name="connsiteY16" fmla="*/ 904346 h 1238780"/>
                <a:gd name="connsiteX17" fmla="*/ 1114650 w 2386478"/>
                <a:gd name="connsiteY17" fmla="*/ 950913 h 1238780"/>
                <a:gd name="connsiteX18" fmla="*/ 890929 w 2386478"/>
                <a:gd name="connsiteY18" fmla="*/ 893234 h 1238780"/>
                <a:gd name="connsiteX19" fmla="*/ 649595 w 2386478"/>
                <a:gd name="connsiteY19" fmla="*/ 979487 h 1238780"/>
                <a:gd name="connsiteX20" fmla="*/ 513028 w 2386478"/>
                <a:gd name="connsiteY20" fmla="*/ 992186 h 1238780"/>
                <a:gd name="connsiteX21" fmla="*/ 411112 w 2386478"/>
                <a:gd name="connsiteY21" fmla="*/ 1059919 h 1238780"/>
                <a:gd name="connsiteX22" fmla="*/ 315031 w 2386478"/>
                <a:gd name="connsiteY22" fmla="*/ 1081616 h 1238780"/>
                <a:gd name="connsiteX23" fmla="*/ 216207 w 2386478"/>
                <a:gd name="connsiteY23" fmla="*/ 1117600 h 1238780"/>
                <a:gd name="connsiteX24" fmla="*/ 137506 w 2386478"/>
                <a:gd name="connsiteY24" fmla="*/ 1185334 h 1238780"/>
                <a:gd name="connsiteX25" fmla="*/ 0 w 2386478"/>
                <a:gd name="connsiteY25" fmla="*/ 1238780 h 123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86478" h="1238780">
                  <a:moveTo>
                    <a:pt x="0" y="1238780"/>
                  </a:moveTo>
                  <a:lnTo>
                    <a:pt x="2386478" y="1234017"/>
                  </a:lnTo>
                  <a:cubicBezTo>
                    <a:pt x="2384771" y="827440"/>
                    <a:pt x="2383065" y="420864"/>
                    <a:pt x="2381358" y="14287"/>
                  </a:cubicBezTo>
                  <a:lnTo>
                    <a:pt x="2306230" y="0"/>
                  </a:lnTo>
                  <a:lnTo>
                    <a:pt x="2221182" y="37569"/>
                  </a:lnTo>
                  <a:lnTo>
                    <a:pt x="2150497" y="10759"/>
                  </a:lnTo>
                  <a:lnTo>
                    <a:pt x="2051556" y="35631"/>
                  </a:lnTo>
                  <a:lnTo>
                    <a:pt x="1963570" y="5820"/>
                  </a:lnTo>
                  <a:lnTo>
                    <a:pt x="1861297" y="10052"/>
                  </a:lnTo>
                  <a:lnTo>
                    <a:pt x="1758329" y="100010"/>
                  </a:lnTo>
                  <a:lnTo>
                    <a:pt x="1667049" y="295448"/>
                  </a:lnTo>
                  <a:lnTo>
                    <a:pt x="1592278" y="482067"/>
                  </a:lnTo>
                  <a:lnTo>
                    <a:pt x="1547668" y="596546"/>
                  </a:lnTo>
                  <a:lnTo>
                    <a:pt x="1478134" y="704143"/>
                  </a:lnTo>
                  <a:lnTo>
                    <a:pt x="1409451" y="835555"/>
                  </a:lnTo>
                  <a:lnTo>
                    <a:pt x="1299198" y="887412"/>
                  </a:lnTo>
                  <a:lnTo>
                    <a:pt x="1218354" y="904346"/>
                  </a:lnTo>
                  <a:lnTo>
                    <a:pt x="1114650" y="950913"/>
                  </a:lnTo>
                  <a:cubicBezTo>
                    <a:pt x="1040076" y="931687"/>
                    <a:pt x="972111" y="912461"/>
                    <a:pt x="890929" y="893234"/>
                  </a:cubicBezTo>
                  <a:cubicBezTo>
                    <a:pt x="801674" y="911402"/>
                    <a:pt x="730040" y="950736"/>
                    <a:pt x="649595" y="979487"/>
                  </a:cubicBezTo>
                  <a:lnTo>
                    <a:pt x="513028" y="992186"/>
                  </a:lnTo>
                  <a:lnTo>
                    <a:pt x="411112" y="1059919"/>
                  </a:lnTo>
                  <a:lnTo>
                    <a:pt x="315031" y="1081616"/>
                  </a:lnTo>
                  <a:lnTo>
                    <a:pt x="216207" y="1117600"/>
                  </a:lnTo>
                  <a:lnTo>
                    <a:pt x="137506" y="1185334"/>
                  </a:lnTo>
                  <a:lnTo>
                    <a:pt x="0" y="1238780"/>
                  </a:lnTo>
                  <a:close/>
                </a:path>
              </a:pathLst>
            </a:custGeom>
            <a:solidFill>
              <a:schemeClr val="accent6">
                <a:lumMod val="7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95" name="Rectángulo 6"/>
            <p:cNvSpPr>
              <a:spLocks noChangeArrowheads="1"/>
            </p:cNvSpPr>
            <p:nvPr/>
          </p:nvSpPr>
          <p:spPr bwMode="auto">
            <a:xfrm>
              <a:off x="8081853" y="3857640"/>
              <a:ext cx="95464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100">
                  <a:solidFill>
                    <a:schemeClr val="bg1"/>
                  </a:solidFill>
                </a:rPr>
                <a:t>K-M-Z </a:t>
              </a:r>
            </a:p>
          </p:txBody>
        </p:sp>
      </p:grpSp>
      <p:sp>
        <p:nvSpPr>
          <p:cNvPr id="96" name="Rectángulo 6"/>
          <p:cNvSpPr/>
          <p:nvPr/>
        </p:nvSpPr>
        <p:spPr>
          <a:xfrm rot="16200000">
            <a:off x="-2146299" y="3822700"/>
            <a:ext cx="48069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2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MILLONES DE BARRILES AL DIA</a:t>
            </a:r>
          </a:p>
        </p:txBody>
      </p:sp>
      <p:sp>
        <p:nvSpPr>
          <p:cNvPr id="97" name="Rectángulo 6"/>
          <p:cNvSpPr/>
          <p:nvPr/>
        </p:nvSpPr>
        <p:spPr>
          <a:xfrm>
            <a:off x="4205288" y="3357563"/>
            <a:ext cx="2670175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CUENCAS DEL SURESTE</a:t>
            </a:r>
          </a:p>
          <a:p>
            <a:pPr algn="ctr" eaLnBrk="1" hangingPunct="1">
              <a:defRPr/>
            </a:pP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endParaRPr lang="es-MX" sz="1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es-MX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TERRESTRE</a:t>
            </a:r>
            <a:endParaRPr lang="es-MX" sz="1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grpSp>
        <p:nvGrpSpPr>
          <p:cNvPr id="98" name="43 Grupo"/>
          <p:cNvGrpSpPr>
            <a:grpSpLocks/>
          </p:cNvGrpSpPr>
          <p:nvPr/>
        </p:nvGrpSpPr>
        <p:grpSpPr bwMode="auto">
          <a:xfrm>
            <a:off x="6891338" y="5008563"/>
            <a:ext cx="2092325" cy="431800"/>
            <a:chOff x="6891684" y="4306044"/>
            <a:chExt cx="2091343" cy="431006"/>
          </a:xfrm>
        </p:grpSpPr>
        <p:sp>
          <p:nvSpPr>
            <p:cNvPr id="99" name="44 Forma libre"/>
            <p:cNvSpPr/>
            <p:nvPr/>
          </p:nvSpPr>
          <p:spPr>
            <a:xfrm>
              <a:off x="6891684" y="4306044"/>
              <a:ext cx="1945362" cy="431006"/>
            </a:xfrm>
            <a:custGeom>
              <a:avLst/>
              <a:gdLst>
                <a:gd name="connsiteX0" fmla="*/ 0 w 1816100"/>
                <a:gd name="connsiteY0" fmla="*/ 419100 h 419100"/>
                <a:gd name="connsiteX1" fmla="*/ 1816100 w 1816100"/>
                <a:gd name="connsiteY1" fmla="*/ 415925 h 419100"/>
                <a:gd name="connsiteX2" fmla="*/ 1812925 w 1816100"/>
                <a:gd name="connsiteY2" fmla="*/ 0 h 419100"/>
                <a:gd name="connsiteX3" fmla="*/ 1762125 w 1816100"/>
                <a:gd name="connsiteY3" fmla="*/ 28575 h 419100"/>
                <a:gd name="connsiteX4" fmla="*/ 1720850 w 1816100"/>
                <a:gd name="connsiteY4" fmla="*/ 28575 h 419100"/>
                <a:gd name="connsiteX5" fmla="*/ 1628775 w 1816100"/>
                <a:gd name="connsiteY5" fmla="*/ 69850 h 419100"/>
                <a:gd name="connsiteX6" fmla="*/ 1587500 w 1816100"/>
                <a:gd name="connsiteY6" fmla="*/ 38100 h 419100"/>
                <a:gd name="connsiteX7" fmla="*/ 1533525 w 1816100"/>
                <a:gd name="connsiteY7" fmla="*/ 28575 h 419100"/>
                <a:gd name="connsiteX8" fmla="*/ 1438275 w 1816100"/>
                <a:gd name="connsiteY8" fmla="*/ 104775 h 419100"/>
                <a:gd name="connsiteX9" fmla="*/ 1343025 w 1816100"/>
                <a:gd name="connsiteY9" fmla="*/ 130175 h 419100"/>
                <a:gd name="connsiteX10" fmla="*/ 1304925 w 1816100"/>
                <a:gd name="connsiteY10" fmla="*/ 171450 h 419100"/>
                <a:gd name="connsiteX11" fmla="*/ 1235075 w 1816100"/>
                <a:gd name="connsiteY11" fmla="*/ 193675 h 419100"/>
                <a:gd name="connsiteX12" fmla="*/ 1162050 w 1816100"/>
                <a:gd name="connsiteY12" fmla="*/ 180975 h 419100"/>
                <a:gd name="connsiteX13" fmla="*/ 1114425 w 1816100"/>
                <a:gd name="connsiteY13" fmla="*/ 193675 h 419100"/>
                <a:gd name="connsiteX14" fmla="*/ 1041400 w 1816100"/>
                <a:gd name="connsiteY14" fmla="*/ 244475 h 419100"/>
                <a:gd name="connsiteX15" fmla="*/ 1019175 w 1816100"/>
                <a:gd name="connsiteY15" fmla="*/ 276225 h 419100"/>
                <a:gd name="connsiteX16" fmla="*/ 939800 w 1816100"/>
                <a:gd name="connsiteY16" fmla="*/ 317500 h 419100"/>
                <a:gd name="connsiteX17" fmla="*/ 860425 w 1816100"/>
                <a:gd name="connsiteY17" fmla="*/ 342900 h 419100"/>
                <a:gd name="connsiteX18" fmla="*/ 787400 w 1816100"/>
                <a:gd name="connsiteY18" fmla="*/ 374650 h 419100"/>
                <a:gd name="connsiteX19" fmla="*/ 628650 w 1816100"/>
                <a:gd name="connsiteY19" fmla="*/ 346075 h 419100"/>
                <a:gd name="connsiteX20" fmla="*/ 539750 w 1816100"/>
                <a:gd name="connsiteY20" fmla="*/ 346075 h 419100"/>
                <a:gd name="connsiteX21" fmla="*/ 444500 w 1816100"/>
                <a:gd name="connsiteY21" fmla="*/ 339725 h 419100"/>
                <a:gd name="connsiteX22" fmla="*/ 307975 w 1816100"/>
                <a:gd name="connsiteY22" fmla="*/ 304800 h 419100"/>
                <a:gd name="connsiteX23" fmla="*/ 247650 w 1816100"/>
                <a:gd name="connsiteY23" fmla="*/ 346075 h 419100"/>
                <a:gd name="connsiteX24" fmla="*/ 158750 w 1816100"/>
                <a:gd name="connsiteY24" fmla="*/ 368300 h 419100"/>
                <a:gd name="connsiteX25" fmla="*/ 0 w 1816100"/>
                <a:gd name="connsiteY25" fmla="*/ 419100 h 419100"/>
                <a:gd name="connsiteX0" fmla="*/ 0 w 1822844"/>
                <a:gd name="connsiteY0" fmla="*/ 431006 h 431006"/>
                <a:gd name="connsiteX1" fmla="*/ 1822844 w 1822844"/>
                <a:gd name="connsiteY1" fmla="*/ 415925 h 431006"/>
                <a:gd name="connsiteX2" fmla="*/ 1819669 w 1822844"/>
                <a:gd name="connsiteY2" fmla="*/ 0 h 431006"/>
                <a:gd name="connsiteX3" fmla="*/ 1768869 w 1822844"/>
                <a:gd name="connsiteY3" fmla="*/ 28575 h 431006"/>
                <a:gd name="connsiteX4" fmla="*/ 1727594 w 1822844"/>
                <a:gd name="connsiteY4" fmla="*/ 28575 h 431006"/>
                <a:gd name="connsiteX5" fmla="*/ 1635519 w 1822844"/>
                <a:gd name="connsiteY5" fmla="*/ 69850 h 431006"/>
                <a:gd name="connsiteX6" fmla="*/ 1594244 w 1822844"/>
                <a:gd name="connsiteY6" fmla="*/ 38100 h 431006"/>
                <a:gd name="connsiteX7" fmla="*/ 1540269 w 1822844"/>
                <a:gd name="connsiteY7" fmla="*/ 28575 h 431006"/>
                <a:gd name="connsiteX8" fmla="*/ 1445019 w 1822844"/>
                <a:gd name="connsiteY8" fmla="*/ 104775 h 431006"/>
                <a:gd name="connsiteX9" fmla="*/ 1349769 w 1822844"/>
                <a:gd name="connsiteY9" fmla="*/ 130175 h 431006"/>
                <a:gd name="connsiteX10" fmla="*/ 1311669 w 1822844"/>
                <a:gd name="connsiteY10" fmla="*/ 171450 h 431006"/>
                <a:gd name="connsiteX11" fmla="*/ 1241819 w 1822844"/>
                <a:gd name="connsiteY11" fmla="*/ 193675 h 431006"/>
                <a:gd name="connsiteX12" fmla="*/ 1168794 w 1822844"/>
                <a:gd name="connsiteY12" fmla="*/ 180975 h 431006"/>
                <a:gd name="connsiteX13" fmla="*/ 1121169 w 1822844"/>
                <a:gd name="connsiteY13" fmla="*/ 193675 h 431006"/>
                <a:gd name="connsiteX14" fmla="*/ 1048144 w 1822844"/>
                <a:gd name="connsiteY14" fmla="*/ 244475 h 431006"/>
                <a:gd name="connsiteX15" fmla="*/ 1025919 w 1822844"/>
                <a:gd name="connsiteY15" fmla="*/ 276225 h 431006"/>
                <a:gd name="connsiteX16" fmla="*/ 946544 w 1822844"/>
                <a:gd name="connsiteY16" fmla="*/ 317500 h 431006"/>
                <a:gd name="connsiteX17" fmla="*/ 867169 w 1822844"/>
                <a:gd name="connsiteY17" fmla="*/ 342900 h 431006"/>
                <a:gd name="connsiteX18" fmla="*/ 794144 w 1822844"/>
                <a:gd name="connsiteY18" fmla="*/ 374650 h 431006"/>
                <a:gd name="connsiteX19" fmla="*/ 635394 w 1822844"/>
                <a:gd name="connsiteY19" fmla="*/ 346075 h 431006"/>
                <a:gd name="connsiteX20" fmla="*/ 546494 w 1822844"/>
                <a:gd name="connsiteY20" fmla="*/ 346075 h 431006"/>
                <a:gd name="connsiteX21" fmla="*/ 451244 w 1822844"/>
                <a:gd name="connsiteY21" fmla="*/ 339725 h 431006"/>
                <a:gd name="connsiteX22" fmla="*/ 314719 w 1822844"/>
                <a:gd name="connsiteY22" fmla="*/ 304800 h 431006"/>
                <a:gd name="connsiteX23" fmla="*/ 254394 w 1822844"/>
                <a:gd name="connsiteY23" fmla="*/ 346075 h 431006"/>
                <a:gd name="connsiteX24" fmla="*/ 165494 w 1822844"/>
                <a:gd name="connsiteY24" fmla="*/ 368300 h 431006"/>
                <a:gd name="connsiteX25" fmla="*/ 0 w 1822844"/>
                <a:gd name="connsiteY25" fmla="*/ 431006 h 431006"/>
                <a:gd name="connsiteX0" fmla="*/ 0 w 1836335"/>
                <a:gd name="connsiteY0" fmla="*/ 431006 h 431006"/>
                <a:gd name="connsiteX1" fmla="*/ 1836335 w 1836335"/>
                <a:gd name="connsiteY1" fmla="*/ 427831 h 431006"/>
                <a:gd name="connsiteX2" fmla="*/ 1819669 w 1836335"/>
                <a:gd name="connsiteY2" fmla="*/ 0 h 431006"/>
                <a:gd name="connsiteX3" fmla="*/ 1768869 w 1836335"/>
                <a:gd name="connsiteY3" fmla="*/ 28575 h 431006"/>
                <a:gd name="connsiteX4" fmla="*/ 1727594 w 1836335"/>
                <a:gd name="connsiteY4" fmla="*/ 28575 h 431006"/>
                <a:gd name="connsiteX5" fmla="*/ 1635519 w 1836335"/>
                <a:gd name="connsiteY5" fmla="*/ 69850 h 431006"/>
                <a:gd name="connsiteX6" fmla="*/ 1594244 w 1836335"/>
                <a:gd name="connsiteY6" fmla="*/ 38100 h 431006"/>
                <a:gd name="connsiteX7" fmla="*/ 1540269 w 1836335"/>
                <a:gd name="connsiteY7" fmla="*/ 28575 h 431006"/>
                <a:gd name="connsiteX8" fmla="*/ 1445019 w 1836335"/>
                <a:gd name="connsiteY8" fmla="*/ 104775 h 431006"/>
                <a:gd name="connsiteX9" fmla="*/ 1349769 w 1836335"/>
                <a:gd name="connsiteY9" fmla="*/ 130175 h 431006"/>
                <a:gd name="connsiteX10" fmla="*/ 1311669 w 1836335"/>
                <a:gd name="connsiteY10" fmla="*/ 171450 h 431006"/>
                <a:gd name="connsiteX11" fmla="*/ 1241819 w 1836335"/>
                <a:gd name="connsiteY11" fmla="*/ 193675 h 431006"/>
                <a:gd name="connsiteX12" fmla="*/ 1168794 w 1836335"/>
                <a:gd name="connsiteY12" fmla="*/ 180975 h 431006"/>
                <a:gd name="connsiteX13" fmla="*/ 1121169 w 1836335"/>
                <a:gd name="connsiteY13" fmla="*/ 193675 h 431006"/>
                <a:gd name="connsiteX14" fmla="*/ 1048144 w 1836335"/>
                <a:gd name="connsiteY14" fmla="*/ 244475 h 431006"/>
                <a:gd name="connsiteX15" fmla="*/ 1025919 w 1836335"/>
                <a:gd name="connsiteY15" fmla="*/ 276225 h 431006"/>
                <a:gd name="connsiteX16" fmla="*/ 946544 w 1836335"/>
                <a:gd name="connsiteY16" fmla="*/ 317500 h 431006"/>
                <a:gd name="connsiteX17" fmla="*/ 867169 w 1836335"/>
                <a:gd name="connsiteY17" fmla="*/ 342900 h 431006"/>
                <a:gd name="connsiteX18" fmla="*/ 794144 w 1836335"/>
                <a:gd name="connsiteY18" fmla="*/ 374650 h 431006"/>
                <a:gd name="connsiteX19" fmla="*/ 635394 w 1836335"/>
                <a:gd name="connsiteY19" fmla="*/ 346075 h 431006"/>
                <a:gd name="connsiteX20" fmla="*/ 546494 w 1836335"/>
                <a:gd name="connsiteY20" fmla="*/ 346075 h 431006"/>
                <a:gd name="connsiteX21" fmla="*/ 451244 w 1836335"/>
                <a:gd name="connsiteY21" fmla="*/ 339725 h 431006"/>
                <a:gd name="connsiteX22" fmla="*/ 314719 w 1836335"/>
                <a:gd name="connsiteY22" fmla="*/ 304800 h 431006"/>
                <a:gd name="connsiteX23" fmla="*/ 254394 w 1836335"/>
                <a:gd name="connsiteY23" fmla="*/ 346075 h 431006"/>
                <a:gd name="connsiteX24" fmla="*/ 165494 w 1836335"/>
                <a:gd name="connsiteY24" fmla="*/ 368300 h 431006"/>
                <a:gd name="connsiteX25" fmla="*/ 0 w 1836335"/>
                <a:gd name="connsiteY25" fmla="*/ 431006 h 431006"/>
                <a:gd name="connsiteX0" fmla="*/ 0 w 1836335"/>
                <a:gd name="connsiteY0" fmla="*/ 431006 h 431006"/>
                <a:gd name="connsiteX1" fmla="*/ 1836335 w 1836335"/>
                <a:gd name="connsiteY1" fmla="*/ 427831 h 431006"/>
                <a:gd name="connsiteX2" fmla="*/ 1833160 w 1836335"/>
                <a:gd name="connsiteY2" fmla="*/ 0 h 431006"/>
                <a:gd name="connsiteX3" fmla="*/ 1768869 w 1836335"/>
                <a:gd name="connsiteY3" fmla="*/ 28575 h 431006"/>
                <a:gd name="connsiteX4" fmla="*/ 1727594 w 1836335"/>
                <a:gd name="connsiteY4" fmla="*/ 28575 h 431006"/>
                <a:gd name="connsiteX5" fmla="*/ 1635519 w 1836335"/>
                <a:gd name="connsiteY5" fmla="*/ 69850 h 431006"/>
                <a:gd name="connsiteX6" fmla="*/ 1594244 w 1836335"/>
                <a:gd name="connsiteY6" fmla="*/ 38100 h 431006"/>
                <a:gd name="connsiteX7" fmla="*/ 1540269 w 1836335"/>
                <a:gd name="connsiteY7" fmla="*/ 28575 h 431006"/>
                <a:gd name="connsiteX8" fmla="*/ 1445019 w 1836335"/>
                <a:gd name="connsiteY8" fmla="*/ 104775 h 431006"/>
                <a:gd name="connsiteX9" fmla="*/ 1349769 w 1836335"/>
                <a:gd name="connsiteY9" fmla="*/ 130175 h 431006"/>
                <a:gd name="connsiteX10" fmla="*/ 1311669 w 1836335"/>
                <a:gd name="connsiteY10" fmla="*/ 171450 h 431006"/>
                <a:gd name="connsiteX11" fmla="*/ 1241819 w 1836335"/>
                <a:gd name="connsiteY11" fmla="*/ 193675 h 431006"/>
                <a:gd name="connsiteX12" fmla="*/ 1168794 w 1836335"/>
                <a:gd name="connsiteY12" fmla="*/ 180975 h 431006"/>
                <a:gd name="connsiteX13" fmla="*/ 1121169 w 1836335"/>
                <a:gd name="connsiteY13" fmla="*/ 193675 h 431006"/>
                <a:gd name="connsiteX14" fmla="*/ 1048144 w 1836335"/>
                <a:gd name="connsiteY14" fmla="*/ 244475 h 431006"/>
                <a:gd name="connsiteX15" fmla="*/ 1025919 w 1836335"/>
                <a:gd name="connsiteY15" fmla="*/ 276225 h 431006"/>
                <a:gd name="connsiteX16" fmla="*/ 946544 w 1836335"/>
                <a:gd name="connsiteY16" fmla="*/ 317500 h 431006"/>
                <a:gd name="connsiteX17" fmla="*/ 867169 w 1836335"/>
                <a:gd name="connsiteY17" fmla="*/ 342900 h 431006"/>
                <a:gd name="connsiteX18" fmla="*/ 794144 w 1836335"/>
                <a:gd name="connsiteY18" fmla="*/ 374650 h 431006"/>
                <a:gd name="connsiteX19" fmla="*/ 635394 w 1836335"/>
                <a:gd name="connsiteY19" fmla="*/ 346075 h 431006"/>
                <a:gd name="connsiteX20" fmla="*/ 546494 w 1836335"/>
                <a:gd name="connsiteY20" fmla="*/ 346075 h 431006"/>
                <a:gd name="connsiteX21" fmla="*/ 451244 w 1836335"/>
                <a:gd name="connsiteY21" fmla="*/ 339725 h 431006"/>
                <a:gd name="connsiteX22" fmla="*/ 314719 w 1836335"/>
                <a:gd name="connsiteY22" fmla="*/ 304800 h 431006"/>
                <a:gd name="connsiteX23" fmla="*/ 254394 w 1836335"/>
                <a:gd name="connsiteY23" fmla="*/ 346075 h 431006"/>
                <a:gd name="connsiteX24" fmla="*/ 165494 w 1836335"/>
                <a:gd name="connsiteY24" fmla="*/ 368300 h 431006"/>
                <a:gd name="connsiteX25" fmla="*/ 0 w 1836335"/>
                <a:gd name="connsiteY25" fmla="*/ 431006 h 43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36335" h="431006">
                  <a:moveTo>
                    <a:pt x="0" y="431006"/>
                  </a:moveTo>
                  <a:lnTo>
                    <a:pt x="1836335" y="427831"/>
                  </a:lnTo>
                  <a:cubicBezTo>
                    <a:pt x="1835277" y="289189"/>
                    <a:pt x="1834218" y="138642"/>
                    <a:pt x="1833160" y="0"/>
                  </a:cubicBezTo>
                  <a:lnTo>
                    <a:pt x="1768869" y="28575"/>
                  </a:lnTo>
                  <a:lnTo>
                    <a:pt x="1727594" y="28575"/>
                  </a:lnTo>
                  <a:lnTo>
                    <a:pt x="1635519" y="69850"/>
                  </a:lnTo>
                  <a:lnTo>
                    <a:pt x="1594244" y="38100"/>
                  </a:lnTo>
                  <a:lnTo>
                    <a:pt x="1540269" y="28575"/>
                  </a:lnTo>
                  <a:lnTo>
                    <a:pt x="1445019" y="104775"/>
                  </a:lnTo>
                  <a:lnTo>
                    <a:pt x="1349769" y="130175"/>
                  </a:lnTo>
                  <a:lnTo>
                    <a:pt x="1311669" y="171450"/>
                  </a:lnTo>
                  <a:lnTo>
                    <a:pt x="1241819" y="193675"/>
                  </a:lnTo>
                  <a:lnTo>
                    <a:pt x="1168794" y="180975"/>
                  </a:lnTo>
                  <a:lnTo>
                    <a:pt x="1121169" y="193675"/>
                  </a:lnTo>
                  <a:lnTo>
                    <a:pt x="1048144" y="244475"/>
                  </a:lnTo>
                  <a:lnTo>
                    <a:pt x="1025919" y="276225"/>
                  </a:lnTo>
                  <a:lnTo>
                    <a:pt x="946544" y="317500"/>
                  </a:lnTo>
                  <a:lnTo>
                    <a:pt x="867169" y="342900"/>
                  </a:lnTo>
                  <a:lnTo>
                    <a:pt x="794144" y="374650"/>
                  </a:lnTo>
                  <a:lnTo>
                    <a:pt x="635394" y="346075"/>
                  </a:lnTo>
                  <a:lnTo>
                    <a:pt x="546494" y="346075"/>
                  </a:lnTo>
                  <a:lnTo>
                    <a:pt x="451244" y="339725"/>
                  </a:lnTo>
                  <a:lnTo>
                    <a:pt x="314719" y="304800"/>
                  </a:lnTo>
                  <a:lnTo>
                    <a:pt x="254394" y="346075"/>
                  </a:lnTo>
                  <a:lnTo>
                    <a:pt x="165494" y="368300"/>
                  </a:lnTo>
                  <a:lnTo>
                    <a:pt x="0" y="431006"/>
                  </a:lnTo>
                  <a:close/>
                </a:path>
              </a:pathLst>
            </a:cu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100" name="Rectángulo 6"/>
            <p:cNvSpPr>
              <a:spLocks noChangeArrowheads="1"/>
            </p:cNvSpPr>
            <p:nvPr/>
          </p:nvSpPr>
          <p:spPr bwMode="auto">
            <a:xfrm>
              <a:off x="8028384" y="4426381"/>
              <a:ext cx="95464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100">
                  <a:solidFill>
                    <a:schemeClr val="bg1"/>
                  </a:solidFill>
                </a:rPr>
                <a:t>C-L-M </a:t>
              </a:r>
            </a:p>
          </p:txBody>
        </p:sp>
      </p:grpSp>
      <p:grpSp>
        <p:nvGrpSpPr>
          <p:cNvPr id="101" name="46 Grupo"/>
          <p:cNvGrpSpPr>
            <a:grpSpLocks/>
          </p:cNvGrpSpPr>
          <p:nvPr/>
        </p:nvGrpSpPr>
        <p:grpSpPr bwMode="auto">
          <a:xfrm>
            <a:off x="900113" y="1611313"/>
            <a:ext cx="2082800" cy="1474787"/>
            <a:chOff x="1115616" y="1095310"/>
            <a:chExt cx="1627304" cy="1287456"/>
          </a:xfrm>
        </p:grpSpPr>
        <p:grpSp>
          <p:nvGrpSpPr>
            <p:cNvPr id="102" name="47 Grupo"/>
            <p:cNvGrpSpPr>
              <a:grpSpLocks/>
            </p:cNvGrpSpPr>
            <p:nvPr/>
          </p:nvGrpSpPr>
          <p:grpSpPr bwMode="auto">
            <a:xfrm>
              <a:off x="1348393" y="1095310"/>
              <a:ext cx="1203736" cy="1287456"/>
              <a:chOff x="4569896" y="2540000"/>
              <a:chExt cx="2600439" cy="2781300"/>
            </a:xfrm>
          </p:grpSpPr>
          <p:pic>
            <p:nvPicPr>
              <p:cNvPr id="105" name="50 Imagen"/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72" t="32323" r="7607" b="4427"/>
              <a:stretch>
                <a:fillRect/>
              </a:stretch>
            </p:blipFill>
            <p:spPr bwMode="auto">
              <a:xfrm>
                <a:off x="4569896" y="2540000"/>
                <a:ext cx="2600439" cy="278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6" name="51 Forma libre"/>
              <p:cNvSpPr/>
              <p:nvPr/>
            </p:nvSpPr>
            <p:spPr>
              <a:xfrm>
                <a:off x="4948574" y="3360319"/>
                <a:ext cx="624319" cy="967018"/>
              </a:xfrm>
              <a:custGeom>
                <a:avLst/>
                <a:gdLst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419100 w 673100"/>
                  <a:gd name="connsiteY22" fmla="*/ 254000 h 1152525"/>
                  <a:gd name="connsiteX23" fmla="*/ 412750 w 673100"/>
                  <a:gd name="connsiteY23" fmla="*/ 365125 h 1152525"/>
                  <a:gd name="connsiteX24" fmla="*/ 387350 w 673100"/>
                  <a:gd name="connsiteY24" fmla="*/ 469900 h 1152525"/>
                  <a:gd name="connsiteX25" fmla="*/ 374650 w 673100"/>
                  <a:gd name="connsiteY25" fmla="*/ 55245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419100 w 673100"/>
                  <a:gd name="connsiteY22" fmla="*/ 254000 h 1152525"/>
                  <a:gd name="connsiteX23" fmla="*/ 412750 w 673100"/>
                  <a:gd name="connsiteY23" fmla="*/ 365125 h 1152525"/>
                  <a:gd name="connsiteX24" fmla="*/ 387350 w 673100"/>
                  <a:gd name="connsiteY24" fmla="*/ 469900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419100 w 673100"/>
                  <a:gd name="connsiteY22" fmla="*/ 254000 h 1152525"/>
                  <a:gd name="connsiteX23" fmla="*/ 412750 w 673100"/>
                  <a:gd name="connsiteY23" fmla="*/ 365125 h 1152525"/>
                  <a:gd name="connsiteX24" fmla="*/ 342106 w 673100"/>
                  <a:gd name="connsiteY24" fmla="*/ 534194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419100 w 673100"/>
                  <a:gd name="connsiteY22" fmla="*/ 254000 h 1152525"/>
                  <a:gd name="connsiteX23" fmla="*/ 357981 w 673100"/>
                  <a:gd name="connsiteY23" fmla="*/ 462757 h 1152525"/>
                  <a:gd name="connsiteX24" fmla="*/ 342106 w 673100"/>
                  <a:gd name="connsiteY24" fmla="*/ 534194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383382 w 673100"/>
                  <a:gd name="connsiteY22" fmla="*/ 392112 h 1152525"/>
                  <a:gd name="connsiteX23" fmla="*/ 357981 w 673100"/>
                  <a:gd name="connsiteY23" fmla="*/ 462757 h 1152525"/>
                  <a:gd name="connsiteX24" fmla="*/ 342106 w 673100"/>
                  <a:gd name="connsiteY24" fmla="*/ 534194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42106 w 673100"/>
                  <a:gd name="connsiteY24" fmla="*/ 534194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50838 w 673100"/>
                  <a:gd name="connsiteY25" fmla="*/ 571500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415925 w 673100"/>
                  <a:gd name="connsiteY21" fmla="*/ 165100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406400 w 673100"/>
                  <a:gd name="connsiteY20" fmla="*/ 139700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52425 w 673100"/>
                  <a:gd name="connsiteY19" fmla="*/ 136525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92100 w 673100"/>
                  <a:gd name="connsiteY18" fmla="*/ 206375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244475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74625 w 673100"/>
                  <a:gd name="connsiteY16" fmla="*/ 2190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20650 w 673100"/>
                  <a:gd name="connsiteY15" fmla="*/ 136525 h 1152525"/>
                  <a:gd name="connsiteX16" fmla="*/ 191294 w 673100"/>
                  <a:gd name="connsiteY16" fmla="*/ 2952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101600 w 673100"/>
                  <a:gd name="connsiteY10" fmla="*/ 400050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49225 w 673100"/>
                  <a:gd name="connsiteY15" fmla="*/ 203200 h 1152525"/>
                  <a:gd name="connsiteX16" fmla="*/ 191294 w 673100"/>
                  <a:gd name="connsiteY16" fmla="*/ 2952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61119 w 673100"/>
                  <a:gd name="connsiteY10" fmla="*/ 390525 h 1152525"/>
                  <a:gd name="connsiteX11" fmla="*/ 28575 w 673100"/>
                  <a:gd name="connsiteY11" fmla="*/ 165100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49225 w 673100"/>
                  <a:gd name="connsiteY15" fmla="*/ 203200 h 1152525"/>
                  <a:gd name="connsiteX16" fmla="*/ 191294 w 673100"/>
                  <a:gd name="connsiteY16" fmla="*/ 2952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73100 w 673100"/>
                  <a:gd name="connsiteY0" fmla="*/ 1146175 h 1152525"/>
                  <a:gd name="connsiteX1" fmla="*/ 606425 w 673100"/>
                  <a:gd name="connsiteY1" fmla="*/ 1152525 h 1152525"/>
                  <a:gd name="connsiteX2" fmla="*/ 546100 w 673100"/>
                  <a:gd name="connsiteY2" fmla="*/ 1130300 h 1152525"/>
                  <a:gd name="connsiteX3" fmla="*/ 441325 w 673100"/>
                  <a:gd name="connsiteY3" fmla="*/ 1073150 h 1152525"/>
                  <a:gd name="connsiteX4" fmla="*/ 374650 w 673100"/>
                  <a:gd name="connsiteY4" fmla="*/ 1060450 h 1152525"/>
                  <a:gd name="connsiteX5" fmla="*/ 279400 w 673100"/>
                  <a:gd name="connsiteY5" fmla="*/ 955675 h 1152525"/>
                  <a:gd name="connsiteX6" fmla="*/ 219075 w 673100"/>
                  <a:gd name="connsiteY6" fmla="*/ 882650 h 1152525"/>
                  <a:gd name="connsiteX7" fmla="*/ 107950 w 673100"/>
                  <a:gd name="connsiteY7" fmla="*/ 806450 h 1152525"/>
                  <a:gd name="connsiteX8" fmla="*/ 107950 w 673100"/>
                  <a:gd name="connsiteY8" fmla="*/ 692150 h 1152525"/>
                  <a:gd name="connsiteX9" fmla="*/ 76200 w 673100"/>
                  <a:gd name="connsiteY9" fmla="*/ 533400 h 1152525"/>
                  <a:gd name="connsiteX10" fmla="*/ 61119 w 673100"/>
                  <a:gd name="connsiteY10" fmla="*/ 390525 h 1152525"/>
                  <a:gd name="connsiteX11" fmla="*/ 19050 w 673100"/>
                  <a:gd name="connsiteY11" fmla="*/ 169862 h 1152525"/>
                  <a:gd name="connsiteX12" fmla="*/ 0 w 673100"/>
                  <a:gd name="connsiteY12" fmla="*/ 34925 h 1152525"/>
                  <a:gd name="connsiteX13" fmla="*/ 19050 w 673100"/>
                  <a:gd name="connsiteY13" fmla="*/ 0 h 1152525"/>
                  <a:gd name="connsiteX14" fmla="*/ 85725 w 673100"/>
                  <a:gd name="connsiteY14" fmla="*/ 28575 h 1152525"/>
                  <a:gd name="connsiteX15" fmla="*/ 149225 w 673100"/>
                  <a:gd name="connsiteY15" fmla="*/ 203200 h 1152525"/>
                  <a:gd name="connsiteX16" fmla="*/ 191294 w 673100"/>
                  <a:gd name="connsiteY16" fmla="*/ 295275 h 1152525"/>
                  <a:gd name="connsiteX17" fmla="*/ 244475 w 673100"/>
                  <a:gd name="connsiteY17" fmla="*/ 365919 h 1152525"/>
                  <a:gd name="connsiteX18" fmla="*/ 280194 w 673100"/>
                  <a:gd name="connsiteY18" fmla="*/ 242094 h 1152525"/>
                  <a:gd name="connsiteX19" fmla="*/ 330994 w 673100"/>
                  <a:gd name="connsiteY19" fmla="*/ 262732 h 1152525"/>
                  <a:gd name="connsiteX20" fmla="*/ 370681 w 673100"/>
                  <a:gd name="connsiteY20" fmla="*/ 289719 h 1152525"/>
                  <a:gd name="connsiteX21" fmla="*/ 382587 w 673100"/>
                  <a:gd name="connsiteY21" fmla="*/ 343694 h 1152525"/>
                  <a:gd name="connsiteX22" fmla="*/ 383382 w 673100"/>
                  <a:gd name="connsiteY22" fmla="*/ 392112 h 1152525"/>
                  <a:gd name="connsiteX23" fmla="*/ 388937 w 673100"/>
                  <a:gd name="connsiteY23" fmla="*/ 462757 h 1152525"/>
                  <a:gd name="connsiteX24" fmla="*/ 368300 w 673100"/>
                  <a:gd name="connsiteY24" fmla="*/ 536575 h 1152525"/>
                  <a:gd name="connsiteX25" fmla="*/ 377032 w 673100"/>
                  <a:gd name="connsiteY25" fmla="*/ 578644 h 1152525"/>
                  <a:gd name="connsiteX26" fmla="*/ 384175 w 673100"/>
                  <a:gd name="connsiteY26" fmla="*/ 650875 h 1152525"/>
                  <a:gd name="connsiteX27" fmla="*/ 460375 w 673100"/>
                  <a:gd name="connsiteY27" fmla="*/ 746125 h 1152525"/>
                  <a:gd name="connsiteX28" fmla="*/ 508000 w 673100"/>
                  <a:gd name="connsiteY28" fmla="*/ 819150 h 1152525"/>
                  <a:gd name="connsiteX29" fmla="*/ 492125 w 673100"/>
                  <a:gd name="connsiteY29" fmla="*/ 882650 h 1152525"/>
                  <a:gd name="connsiteX30" fmla="*/ 542925 w 673100"/>
                  <a:gd name="connsiteY30" fmla="*/ 968375 h 1152525"/>
                  <a:gd name="connsiteX31" fmla="*/ 631825 w 673100"/>
                  <a:gd name="connsiteY31" fmla="*/ 1066800 h 1152525"/>
                  <a:gd name="connsiteX32" fmla="*/ 673100 w 673100"/>
                  <a:gd name="connsiteY32" fmla="*/ 1146175 h 1152525"/>
                  <a:gd name="connsiteX0" fmla="*/ 658813 w 658813"/>
                  <a:gd name="connsiteY0" fmla="*/ 1146175 h 1152525"/>
                  <a:gd name="connsiteX1" fmla="*/ 592138 w 658813"/>
                  <a:gd name="connsiteY1" fmla="*/ 1152525 h 1152525"/>
                  <a:gd name="connsiteX2" fmla="*/ 531813 w 658813"/>
                  <a:gd name="connsiteY2" fmla="*/ 1130300 h 1152525"/>
                  <a:gd name="connsiteX3" fmla="*/ 427038 w 658813"/>
                  <a:gd name="connsiteY3" fmla="*/ 1073150 h 1152525"/>
                  <a:gd name="connsiteX4" fmla="*/ 360363 w 658813"/>
                  <a:gd name="connsiteY4" fmla="*/ 1060450 h 1152525"/>
                  <a:gd name="connsiteX5" fmla="*/ 265113 w 658813"/>
                  <a:gd name="connsiteY5" fmla="*/ 955675 h 1152525"/>
                  <a:gd name="connsiteX6" fmla="*/ 204788 w 658813"/>
                  <a:gd name="connsiteY6" fmla="*/ 882650 h 1152525"/>
                  <a:gd name="connsiteX7" fmla="*/ 93663 w 658813"/>
                  <a:gd name="connsiteY7" fmla="*/ 806450 h 1152525"/>
                  <a:gd name="connsiteX8" fmla="*/ 93663 w 658813"/>
                  <a:gd name="connsiteY8" fmla="*/ 692150 h 1152525"/>
                  <a:gd name="connsiteX9" fmla="*/ 61913 w 658813"/>
                  <a:gd name="connsiteY9" fmla="*/ 533400 h 1152525"/>
                  <a:gd name="connsiteX10" fmla="*/ 46832 w 658813"/>
                  <a:gd name="connsiteY10" fmla="*/ 390525 h 1152525"/>
                  <a:gd name="connsiteX11" fmla="*/ 4763 w 658813"/>
                  <a:gd name="connsiteY11" fmla="*/ 169862 h 1152525"/>
                  <a:gd name="connsiteX12" fmla="*/ 0 w 658813"/>
                  <a:gd name="connsiteY12" fmla="*/ 96838 h 1152525"/>
                  <a:gd name="connsiteX13" fmla="*/ 4763 w 658813"/>
                  <a:gd name="connsiteY13" fmla="*/ 0 h 1152525"/>
                  <a:gd name="connsiteX14" fmla="*/ 71438 w 658813"/>
                  <a:gd name="connsiteY14" fmla="*/ 28575 h 1152525"/>
                  <a:gd name="connsiteX15" fmla="*/ 134938 w 658813"/>
                  <a:gd name="connsiteY15" fmla="*/ 203200 h 1152525"/>
                  <a:gd name="connsiteX16" fmla="*/ 177007 w 658813"/>
                  <a:gd name="connsiteY16" fmla="*/ 295275 h 1152525"/>
                  <a:gd name="connsiteX17" fmla="*/ 230188 w 658813"/>
                  <a:gd name="connsiteY17" fmla="*/ 365919 h 1152525"/>
                  <a:gd name="connsiteX18" fmla="*/ 265907 w 658813"/>
                  <a:gd name="connsiteY18" fmla="*/ 242094 h 1152525"/>
                  <a:gd name="connsiteX19" fmla="*/ 316707 w 658813"/>
                  <a:gd name="connsiteY19" fmla="*/ 262732 h 1152525"/>
                  <a:gd name="connsiteX20" fmla="*/ 356394 w 658813"/>
                  <a:gd name="connsiteY20" fmla="*/ 289719 h 1152525"/>
                  <a:gd name="connsiteX21" fmla="*/ 368300 w 658813"/>
                  <a:gd name="connsiteY21" fmla="*/ 343694 h 1152525"/>
                  <a:gd name="connsiteX22" fmla="*/ 369095 w 658813"/>
                  <a:gd name="connsiteY22" fmla="*/ 392112 h 1152525"/>
                  <a:gd name="connsiteX23" fmla="*/ 374650 w 658813"/>
                  <a:gd name="connsiteY23" fmla="*/ 462757 h 1152525"/>
                  <a:gd name="connsiteX24" fmla="*/ 354013 w 658813"/>
                  <a:gd name="connsiteY24" fmla="*/ 536575 h 1152525"/>
                  <a:gd name="connsiteX25" fmla="*/ 362745 w 658813"/>
                  <a:gd name="connsiteY25" fmla="*/ 578644 h 1152525"/>
                  <a:gd name="connsiteX26" fmla="*/ 369888 w 658813"/>
                  <a:gd name="connsiteY26" fmla="*/ 650875 h 1152525"/>
                  <a:gd name="connsiteX27" fmla="*/ 446088 w 658813"/>
                  <a:gd name="connsiteY27" fmla="*/ 746125 h 1152525"/>
                  <a:gd name="connsiteX28" fmla="*/ 493713 w 658813"/>
                  <a:gd name="connsiteY28" fmla="*/ 819150 h 1152525"/>
                  <a:gd name="connsiteX29" fmla="*/ 477838 w 658813"/>
                  <a:gd name="connsiteY29" fmla="*/ 882650 h 1152525"/>
                  <a:gd name="connsiteX30" fmla="*/ 528638 w 658813"/>
                  <a:gd name="connsiteY30" fmla="*/ 968375 h 1152525"/>
                  <a:gd name="connsiteX31" fmla="*/ 617538 w 658813"/>
                  <a:gd name="connsiteY31" fmla="*/ 1066800 h 1152525"/>
                  <a:gd name="connsiteX32" fmla="*/ 658813 w 658813"/>
                  <a:gd name="connsiteY32" fmla="*/ 1146175 h 1152525"/>
                  <a:gd name="connsiteX0" fmla="*/ 658813 w 658813"/>
                  <a:gd name="connsiteY0" fmla="*/ 1117600 h 1123950"/>
                  <a:gd name="connsiteX1" fmla="*/ 592138 w 658813"/>
                  <a:gd name="connsiteY1" fmla="*/ 1123950 h 1123950"/>
                  <a:gd name="connsiteX2" fmla="*/ 531813 w 658813"/>
                  <a:gd name="connsiteY2" fmla="*/ 1101725 h 1123950"/>
                  <a:gd name="connsiteX3" fmla="*/ 427038 w 658813"/>
                  <a:gd name="connsiteY3" fmla="*/ 1044575 h 1123950"/>
                  <a:gd name="connsiteX4" fmla="*/ 360363 w 658813"/>
                  <a:gd name="connsiteY4" fmla="*/ 1031875 h 1123950"/>
                  <a:gd name="connsiteX5" fmla="*/ 265113 w 658813"/>
                  <a:gd name="connsiteY5" fmla="*/ 927100 h 1123950"/>
                  <a:gd name="connsiteX6" fmla="*/ 204788 w 658813"/>
                  <a:gd name="connsiteY6" fmla="*/ 854075 h 1123950"/>
                  <a:gd name="connsiteX7" fmla="*/ 93663 w 658813"/>
                  <a:gd name="connsiteY7" fmla="*/ 777875 h 1123950"/>
                  <a:gd name="connsiteX8" fmla="*/ 93663 w 658813"/>
                  <a:gd name="connsiteY8" fmla="*/ 663575 h 1123950"/>
                  <a:gd name="connsiteX9" fmla="*/ 61913 w 658813"/>
                  <a:gd name="connsiteY9" fmla="*/ 504825 h 1123950"/>
                  <a:gd name="connsiteX10" fmla="*/ 46832 w 658813"/>
                  <a:gd name="connsiteY10" fmla="*/ 361950 h 1123950"/>
                  <a:gd name="connsiteX11" fmla="*/ 4763 w 658813"/>
                  <a:gd name="connsiteY11" fmla="*/ 141287 h 1123950"/>
                  <a:gd name="connsiteX12" fmla="*/ 0 w 658813"/>
                  <a:gd name="connsiteY12" fmla="*/ 68263 h 1123950"/>
                  <a:gd name="connsiteX13" fmla="*/ 30956 w 658813"/>
                  <a:gd name="connsiteY13" fmla="*/ 35719 h 1123950"/>
                  <a:gd name="connsiteX14" fmla="*/ 71438 w 658813"/>
                  <a:gd name="connsiteY14" fmla="*/ 0 h 1123950"/>
                  <a:gd name="connsiteX15" fmla="*/ 134938 w 658813"/>
                  <a:gd name="connsiteY15" fmla="*/ 174625 h 1123950"/>
                  <a:gd name="connsiteX16" fmla="*/ 177007 w 658813"/>
                  <a:gd name="connsiteY16" fmla="*/ 266700 h 1123950"/>
                  <a:gd name="connsiteX17" fmla="*/ 230188 w 658813"/>
                  <a:gd name="connsiteY17" fmla="*/ 337344 h 1123950"/>
                  <a:gd name="connsiteX18" fmla="*/ 265907 w 658813"/>
                  <a:gd name="connsiteY18" fmla="*/ 213519 h 1123950"/>
                  <a:gd name="connsiteX19" fmla="*/ 316707 w 658813"/>
                  <a:gd name="connsiteY19" fmla="*/ 234157 h 1123950"/>
                  <a:gd name="connsiteX20" fmla="*/ 356394 w 658813"/>
                  <a:gd name="connsiteY20" fmla="*/ 261144 h 1123950"/>
                  <a:gd name="connsiteX21" fmla="*/ 368300 w 658813"/>
                  <a:gd name="connsiteY21" fmla="*/ 315119 h 1123950"/>
                  <a:gd name="connsiteX22" fmla="*/ 369095 w 658813"/>
                  <a:gd name="connsiteY22" fmla="*/ 363537 h 1123950"/>
                  <a:gd name="connsiteX23" fmla="*/ 374650 w 658813"/>
                  <a:gd name="connsiteY23" fmla="*/ 434182 h 1123950"/>
                  <a:gd name="connsiteX24" fmla="*/ 354013 w 658813"/>
                  <a:gd name="connsiteY24" fmla="*/ 508000 h 1123950"/>
                  <a:gd name="connsiteX25" fmla="*/ 362745 w 658813"/>
                  <a:gd name="connsiteY25" fmla="*/ 550069 h 1123950"/>
                  <a:gd name="connsiteX26" fmla="*/ 369888 w 658813"/>
                  <a:gd name="connsiteY26" fmla="*/ 622300 h 1123950"/>
                  <a:gd name="connsiteX27" fmla="*/ 446088 w 658813"/>
                  <a:gd name="connsiteY27" fmla="*/ 717550 h 1123950"/>
                  <a:gd name="connsiteX28" fmla="*/ 493713 w 658813"/>
                  <a:gd name="connsiteY28" fmla="*/ 790575 h 1123950"/>
                  <a:gd name="connsiteX29" fmla="*/ 477838 w 658813"/>
                  <a:gd name="connsiteY29" fmla="*/ 854075 h 1123950"/>
                  <a:gd name="connsiteX30" fmla="*/ 528638 w 658813"/>
                  <a:gd name="connsiteY30" fmla="*/ 939800 h 1123950"/>
                  <a:gd name="connsiteX31" fmla="*/ 617538 w 658813"/>
                  <a:gd name="connsiteY31" fmla="*/ 1038225 h 1123950"/>
                  <a:gd name="connsiteX32" fmla="*/ 658813 w 658813"/>
                  <a:gd name="connsiteY32" fmla="*/ 1117600 h 1123950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65907 w 658813"/>
                  <a:gd name="connsiteY18" fmla="*/ 177800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4013 w 658813"/>
                  <a:gd name="connsiteY24" fmla="*/ 472281 h 1088231"/>
                  <a:gd name="connsiteX25" fmla="*/ 362745 w 658813"/>
                  <a:gd name="connsiteY25" fmla="*/ 514350 h 1088231"/>
                  <a:gd name="connsiteX26" fmla="*/ 369888 w 658813"/>
                  <a:gd name="connsiteY26" fmla="*/ 586581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4013 w 658813"/>
                  <a:gd name="connsiteY24" fmla="*/ 472281 h 1088231"/>
                  <a:gd name="connsiteX25" fmla="*/ 362745 w 658813"/>
                  <a:gd name="connsiteY25" fmla="*/ 514350 h 1088231"/>
                  <a:gd name="connsiteX26" fmla="*/ 369888 w 658813"/>
                  <a:gd name="connsiteY26" fmla="*/ 586581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4013 w 658813"/>
                  <a:gd name="connsiteY24" fmla="*/ 472281 h 1088231"/>
                  <a:gd name="connsiteX25" fmla="*/ 362745 w 658813"/>
                  <a:gd name="connsiteY25" fmla="*/ 51435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4013 w 658813"/>
                  <a:gd name="connsiteY24" fmla="*/ 472281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74650 w 658813"/>
                  <a:gd name="connsiteY23" fmla="*/ 398463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69095 w 658813"/>
                  <a:gd name="connsiteY22" fmla="*/ 327818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8300 w 658813"/>
                  <a:gd name="connsiteY21" fmla="*/ 279400 h 1088231"/>
                  <a:gd name="connsiteX22" fmla="*/ 371476 w 658813"/>
                  <a:gd name="connsiteY22" fmla="*/ 396874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6394 w 658813"/>
                  <a:gd name="connsiteY20" fmla="*/ 225425 h 1088231"/>
                  <a:gd name="connsiteX21" fmla="*/ 363537 w 658813"/>
                  <a:gd name="connsiteY21" fmla="*/ 327025 h 1088231"/>
                  <a:gd name="connsiteX22" fmla="*/ 371476 w 658813"/>
                  <a:gd name="connsiteY22" fmla="*/ 396874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44488 w 658813"/>
                  <a:gd name="connsiteY20" fmla="*/ 284956 h 1088231"/>
                  <a:gd name="connsiteX21" fmla="*/ 363537 w 658813"/>
                  <a:gd name="connsiteY21" fmla="*/ 327025 h 1088231"/>
                  <a:gd name="connsiteX22" fmla="*/ 371476 w 658813"/>
                  <a:gd name="connsiteY22" fmla="*/ 396874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44488 w 658813"/>
                  <a:gd name="connsiteY20" fmla="*/ 284956 h 1088231"/>
                  <a:gd name="connsiteX21" fmla="*/ 363537 w 658813"/>
                  <a:gd name="connsiteY21" fmla="*/ 327025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44488 w 658813"/>
                  <a:gd name="connsiteY20" fmla="*/ 284956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16707 w 658813"/>
                  <a:gd name="connsiteY19" fmla="*/ 198438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58763 w 658813"/>
                  <a:gd name="connsiteY18" fmla="*/ 203994 h 1088231"/>
                  <a:gd name="connsiteX19" fmla="*/ 321470 w 658813"/>
                  <a:gd name="connsiteY19" fmla="*/ 284163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0188 w 658813"/>
                  <a:gd name="connsiteY17" fmla="*/ 301625 h 1088231"/>
                  <a:gd name="connsiteX18" fmla="*/ 265907 w 658813"/>
                  <a:gd name="connsiteY18" fmla="*/ 370682 h 1088231"/>
                  <a:gd name="connsiteX19" fmla="*/ 321470 w 658813"/>
                  <a:gd name="connsiteY19" fmla="*/ 284163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21470 w 658813"/>
                  <a:gd name="connsiteY19" fmla="*/ 284163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30981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34938 w 658813"/>
                  <a:gd name="connsiteY15" fmla="*/ 138906 h 1088231"/>
                  <a:gd name="connsiteX16" fmla="*/ 177007 w 658813"/>
                  <a:gd name="connsiteY16" fmla="*/ 285750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83344 w 658813"/>
                  <a:gd name="connsiteY14" fmla="*/ 21431 h 1088231"/>
                  <a:gd name="connsiteX15" fmla="*/ 142082 w 658813"/>
                  <a:gd name="connsiteY15" fmla="*/ 207962 h 1088231"/>
                  <a:gd name="connsiteX16" fmla="*/ 177007 w 658813"/>
                  <a:gd name="connsiteY16" fmla="*/ 285750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109538 w 658813"/>
                  <a:gd name="connsiteY14" fmla="*/ 121444 h 1088231"/>
                  <a:gd name="connsiteX15" fmla="*/ 142082 w 658813"/>
                  <a:gd name="connsiteY15" fmla="*/ 207962 h 1088231"/>
                  <a:gd name="connsiteX16" fmla="*/ 177007 w 658813"/>
                  <a:gd name="connsiteY16" fmla="*/ 285750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81881 h 1088231"/>
                  <a:gd name="connsiteX1" fmla="*/ 592138 w 658813"/>
                  <a:gd name="connsiteY1" fmla="*/ 1088231 h 1088231"/>
                  <a:gd name="connsiteX2" fmla="*/ 531813 w 658813"/>
                  <a:gd name="connsiteY2" fmla="*/ 1066006 h 1088231"/>
                  <a:gd name="connsiteX3" fmla="*/ 427038 w 658813"/>
                  <a:gd name="connsiteY3" fmla="*/ 1008856 h 1088231"/>
                  <a:gd name="connsiteX4" fmla="*/ 360363 w 658813"/>
                  <a:gd name="connsiteY4" fmla="*/ 996156 h 1088231"/>
                  <a:gd name="connsiteX5" fmla="*/ 265113 w 658813"/>
                  <a:gd name="connsiteY5" fmla="*/ 891381 h 1088231"/>
                  <a:gd name="connsiteX6" fmla="*/ 204788 w 658813"/>
                  <a:gd name="connsiteY6" fmla="*/ 818356 h 1088231"/>
                  <a:gd name="connsiteX7" fmla="*/ 93663 w 658813"/>
                  <a:gd name="connsiteY7" fmla="*/ 742156 h 1088231"/>
                  <a:gd name="connsiteX8" fmla="*/ 93663 w 658813"/>
                  <a:gd name="connsiteY8" fmla="*/ 627856 h 1088231"/>
                  <a:gd name="connsiteX9" fmla="*/ 61913 w 658813"/>
                  <a:gd name="connsiteY9" fmla="*/ 469106 h 1088231"/>
                  <a:gd name="connsiteX10" fmla="*/ 46832 w 658813"/>
                  <a:gd name="connsiteY10" fmla="*/ 326231 h 1088231"/>
                  <a:gd name="connsiteX11" fmla="*/ 4763 w 658813"/>
                  <a:gd name="connsiteY11" fmla="*/ 105568 h 1088231"/>
                  <a:gd name="connsiteX12" fmla="*/ 0 w 658813"/>
                  <a:gd name="connsiteY12" fmla="*/ 32544 h 1088231"/>
                  <a:gd name="connsiteX13" fmla="*/ 30956 w 658813"/>
                  <a:gd name="connsiteY13" fmla="*/ 0 h 1088231"/>
                  <a:gd name="connsiteX14" fmla="*/ 128588 w 658813"/>
                  <a:gd name="connsiteY14" fmla="*/ 173831 h 1088231"/>
                  <a:gd name="connsiteX15" fmla="*/ 142082 w 658813"/>
                  <a:gd name="connsiteY15" fmla="*/ 207962 h 1088231"/>
                  <a:gd name="connsiteX16" fmla="*/ 177007 w 658813"/>
                  <a:gd name="connsiteY16" fmla="*/ 285750 h 1088231"/>
                  <a:gd name="connsiteX17" fmla="*/ 232569 w 658813"/>
                  <a:gd name="connsiteY17" fmla="*/ 382587 h 1088231"/>
                  <a:gd name="connsiteX18" fmla="*/ 265907 w 658813"/>
                  <a:gd name="connsiteY18" fmla="*/ 370682 h 1088231"/>
                  <a:gd name="connsiteX19" fmla="*/ 300039 w 658813"/>
                  <a:gd name="connsiteY19" fmla="*/ 305594 h 1088231"/>
                  <a:gd name="connsiteX20" fmla="*/ 358775 w 658813"/>
                  <a:gd name="connsiteY20" fmla="*/ 339724 h 1088231"/>
                  <a:gd name="connsiteX21" fmla="*/ 370681 w 658813"/>
                  <a:gd name="connsiteY21" fmla="*/ 386556 h 1088231"/>
                  <a:gd name="connsiteX22" fmla="*/ 366714 w 658813"/>
                  <a:gd name="connsiteY22" fmla="*/ 427830 h 1088231"/>
                  <a:gd name="connsiteX23" fmla="*/ 353219 w 658813"/>
                  <a:gd name="connsiteY23" fmla="*/ 465138 h 1088231"/>
                  <a:gd name="connsiteX24" fmla="*/ 351631 w 658813"/>
                  <a:gd name="connsiteY24" fmla="*/ 508000 h 1088231"/>
                  <a:gd name="connsiteX25" fmla="*/ 355601 w 658813"/>
                  <a:gd name="connsiteY25" fmla="*/ 571500 h 1088231"/>
                  <a:gd name="connsiteX26" fmla="*/ 386557 w 658813"/>
                  <a:gd name="connsiteY26" fmla="*/ 622300 h 1088231"/>
                  <a:gd name="connsiteX27" fmla="*/ 446088 w 658813"/>
                  <a:gd name="connsiteY27" fmla="*/ 681831 h 1088231"/>
                  <a:gd name="connsiteX28" fmla="*/ 493713 w 658813"/>
                  <a:gd name="connsiteY28" fmla="*/ 754856 h 1088231"/>
                  <a:gd name="connsiteX29" fmla="*/ 477838 w 658813"/>
                  <a:gd name="connsiteY29" fmla="*/ 818356 h 1088231"/>
                  <a:gd name="connsiteX30" fmla="*/ 528638 w 658813"/>
                  <a:gd name="connsiteY30" fmla="*/ 904081 h 1088231"/>
                  <a:gd name="connsiteX31" fmla="*/ 617538 w 658813"/>
                  <a:gd name="connsiteY31" fmla="*/ 1002506 h 1088231"/>
                  <a:gd name="connsiteX32" fmla="*/ 658813 w 658813"/>
                  <a:gd name="connsiteY32" fmla="*/ 1081881 h 1088231"/>
                  <a:gd name="connsiteX0" fmla="*/ 658813 w 658813"/>
                  <a:gd name="connsiteY0" fmla="*/ 1049337 h 1055687"/>
                  <a:gd name="connsiteX1" fmla="*/ 592138 w 658813"/>
                  <a:gd name="connsiteY1" fmla="*/ 1055687 h 1055687"/>
                  <a:gd name="connsiteX2" fmla="*/ 531813 w 658813"/>
                  <a:gd name="connsiteY2" fmla="*/ 1033462 h 1055687"/>
                  <a:gd name="connsiteX3" fmla="*/ 427038 w 658813"/>
                  <a:gd name="connsiteY3" fmla="*/ 976312 h 1055687"/>
                  <a:gd name="connsiteX4" fmla="*/ 360363 w 658813"/>
                  <a:gd name="connsiteY4" fmla="*/ 963612 h 1055687"/>
                  <a:gd name="connsiteX5" fmla="*/ 265113 w 658813"/>
                  <a:gd name="connsiteY5" fmla="*/ 858837 h 1055687"/>
                  <a:gd name="connsiteX6" fmla="*/ 204788 w 658813"/>
                  <a:gd name="connsiteY6" fmla="*/ 785812 h 1055687"/>
                  <a:gd name="connsiteX7" fmla="*/ 93663 w 658813"/>
                  <a:gd name="connsiteY7" fmla="*/ 709612 h 1055687"/>
                  <a:gd name="connsiteX8" fmla="*/ 93663 w 658813"/>
                  <a:gd name="connsiteY8" fmla="*/ 595312 h 1055687"/>
                  <a:gd name="connsiteX9" fmla="*/ 61913 w 658813"/>
                  <a:gd name="connsiteY9" fmla="*/ 436562 h 1055687"/>
                  <a:gd name="connsiteX10" fmla="*/ 46832 w 658813"/>
                  <a:gd name="connsiteY10" fmla="*/ 293687 h 1055687"/>
                  <a:gd name="connsiteX11" fmla="*/ 4763 w 658813"/>
                  <a:gd name="connsiteY11" fmla="*/ 73024 h 1055687"/>
                  <a:gd name="connsiteX12" fmla="*/ 0 w 658813"/>
                  <a:gd name="connsiteY12" fmla="*/ 0 h 1055687"/>
                  <a:gd name="connsiteX13" fmla="*/ 76200 w 658813"/>
                  <a:gd name="connsiteY13" fmla="*/ 88900 h 1055687"/>
                  <a:gd name="connsiteX14" fmla="*/ 128588 w 658813"/>
                  <a:gd name="connsiteY14" fmla="*/ 141287 h 1055687"/>
                  <a:gd name="connsiteX15" fmla="*/ 142082 w 658813"/>
                  <a:gd name="connsiteY15" fmla="*/ 175418 h 1055687"/>
                  <a:gd name="connsiteX16" fmla="*/ 177007 w 658813"/>
                  <a:gd name="connsiteY16" fmla="*/ 253206 h 1055687"/>
                  <a:gd name="connsiteX17" fmla="*/ 232569 w 658813"/>
                  <a:gd name="connsiteY17" fmla="*/ 350043 h 1055687"/>
                  <a:gd name="connsiteX18" fmla="*/ 265907 w 658813"/>
                  <a:gd name="connsiteY18" fmla="*/ 338138 h 1055687"/>
                  <a:gd name="connsiteX19" fmla="*/ 300039 w 658813"/>
                  <a:gd name="connsiteY19" fmla="*/ 273050 h 1055687"/>
                  <a:gd name="connsiteX20" fmla="*/ 358775 w 658813"/>
                  <a:gd name="connsiteY20" fmla="*/ 307180 h 1055687"/>
                  <a:gd name="connsiteX21" fmla="*/ 370681 w 658813"/>
                  <a:gd name="connsiteY21" fmla="*/ 354012 h 1055687"/>
                  <a:gd name="connsiteX22" fmla="*/ 366714 w 658813"/>
                  <a:gd name="connsiteY22" fmla="*/ 395286 h 1055687"/>
                  <a:gd name="connsiteX23" fmla="*/ 353219 w 658813"/>
                  <a:gd name="connsiteY23" fmla="*/ 432594 h 1055687"/>
                  <a:gd name="connsiteX24" fmla="*/ 351631 w 658813"/>
                  <a:gd name="connsiteY24" fmla="*/ 475456 h 1055687"/>
                  <a:gd name="connsiteX25" fmla="*/ 355601 w 658813"/>
                  <a:gd name="connsiteY25" fmla="*/ 538956 h 1055687"/>
                  <a:gd name="connsiteX26" fmla="*/ 386557 w 658813"/>
                  <a:gd name="connsiteY26" fmla="*/ 589756 h 1055687"/>
                  <a:gd name="connsiteX27" fmla="*/ 446088 w 658813"/>
                  <a:gd name="connsiteY27" fmla="*/ 649287 h 1055687"/>
                  <a:gd name="connsiteX28" fmla="*/ 493713 w 658813"/>
                  <a:gd name="connsiteY28" fmla="*/ 722312 h 1055687"/>
                  <a:gd name="connsiteX29" fmla="*/ 477838 w 658813"/>
                  <a:gd name="connsiteY29" fmla="*/ 785812 h 1055687"/>
                  <a:gd name="connsiteX30" fmla="*/ 528638 w 658813"/>
                  <a:gd name="connsiteY30" fmla="*/ 871537 h 1055687"/>
                  <a:gd name="connsiteX31" fmla="*/ 617538 w 658813"/>
                  <a:gd name="connsiteY31" fmla="*/ 969962 h 1055687"/>
                  <a:gd name="connsiteX32" fmla="*/ 658813 w 658813"/>
                  <a:gd name="connsiteY32" fmla="*/ 1049337 h 1055687"/>
                  <a:gd name="connsiteX0" fmla="*/ 658813 w 658813"/>
                  <a:gd name="connsiteY0" fmla="*/ 1049337 h 1055687"/>
                  <a:gd name="connsiteX1" fmla="*/ 592138 w 658813"/>
                  <a:gd name="connsiteY1" fmla="*/ 1055687 h 1055687"/>
                  <a:gd name="connsiteX2" fmla="*/ 531813 w 658813"/>
                  <a:gd name="connsiteY2" fmla="*/ 1033462 h 1055687"/>
                  <a:gd name="connsiteX3" fmla="*/ 427038 w 658813"/>
                  <a:gd name="connsiteY3" fmla="*/ 976312 h 1055687"/>
                  <a:gd name="connsiteX4" fmla="*/ 360363 w 658813"/>
                  <a:gd name="connsiteY4" fmla="*/ 963612 h 1055687"/>
                  <a:gd name="connsiteX5" fmla="*/ 265113 w 658813"/>
                  <a:gd name="connsiteY5" fmla="*/ 858837 h 1055687"/>
                  <a:gd name="connsiteX6" fmla="*/ 204788 w 658813"/>
                  <a:gd name="connsiteY6" fmla="*/ 785812 h 1055687"/>
                  <a:gd name="connsiteX7" fmla="*/ 93663 w 658813"/>
                  <a:gd name="connsiteY7" fmla="*/ 709612 h 1055687"/>
                  <a:gd name="connsiteX8" fmla="*/ 93663 w 658813"/>
                  <a:gd name="connsiteY8" fmla="*/ 595312 h 1055687"/>
                  <a:gd name="connsiteX9" fmla="*/ 61913 w 658813"/>
                  <a:gd name="connsiteY9" fmla="*/ 436562 h 1055687"/>
                  <a:gd name="connsiteX10" fmla="*/ 46832 w 658813"/>
                  <a:gd name="connsiteY10" fmla="*/ 293687 h 1055687"/>
                  <a:gd name="connsiteX11" fmla="*/ 33338 w 658813"/>
                  <a:gd name="connsiteY11" fmla="*/ 196849 h 1055687"/>
                  <a:gd name="connsiteX12" fmla="*/ 0 w 658813"/>
                  <a:gd name="connsiteY12" fmla="*/ 0 h 1055687"/>
                  <a:gd name="connsiteX13" fmla="*/ 76200 w 658813"/>
                  <a:gd name="connsiteY13" fmla="*/ 88900 h 1055687"/>
                  <a:gd name="connsiteX14" fmla="*/ 128588 w 658813"/>
                  <a:gd name="connsiteY14" fmla="*/ 141287 h 1055687"/>
                  <a:gd name="connsiteX15" fmla="*/ 142082 w 658813"/>
                  <a:gd name="connsiteY15" fmla="*/ 175418 h 1055687"/>
                  <a:gd name="connsiteX16" fmla="*/ 177007 w 658813"/>
                  <a:gd name="connsiteY16" fmla="*/ 253206 h 1055687"/>
                  <a:gd name="connsiteX17" fmla="*/ 232569 w 658813"/>
                  <a:gd name="connsiteY17" fmla="*/ 350043 h 1055687"/>
                  <a:gd name="connsiteX18" fmla="*/ 265907 w 658813"/>
                  <a:gd name="connsiteY18" fmla="*/ 338138 h 1055687"/>
                  <a:gd name="connsiteX19" fmla="*/ 300039 w 658813"/>
                  <a:gd name="connsiteY19" fmla="*/ 273050 h 1055687"/>
                  <a:gd name="connsiteX20" fmla="*/ 358775 w 658813"/>
                  <a:gd name="connsiteY20" fmla="*/ 307180 h 1055687"/>
                  <a:gd name="connsiteX21" fmla="*/ 370681 w 658813"/>
                  <a:gd name="connsiteY21" fmla="*/ 354012 h 1055687"/>
                  <a:gd name="connsiteX22" fmla="*/ 366714 w 658813"/>
                  <a:gd name="connsiteY22" fmla="*/ 395286 h 1055687"/>
                  <a:gd name="connsiteX23" fmla="*/ 353219 w 658813"/>
                  <a:gd name="connsiteY23" fmla="*/ 432594 h 1055687"/>
                  <a:gd name="connsiteX24" fmla="*/ 351631 w 658813"/>
                  <a:gd name="connsiteY24" fmla="*/ 475456 h 1055687"/>
                  <a:gd name="connsiteX25" fmla="*/ 355601 w 658813"/>
                  <a:gd name="connsiteY25" fmla="*/ 538956 h 1055687"/>
                  <a:gd name="connsiteX26" fmla="*/ 386557 w 658813"/>
                  <a:gd name="connsiteY26" fmla="*/ 589756 h 1055687"/>
                  <a:gd name="connsiteX27" fmla="*/ 446088 w 658813"/>
                  <a:gd name="connsiteY27" fmla="*/ 649287 h 1055687"/>
                  <a:gd name="connsiteX28" fmla="*/ 493713 w 658813"/>
                  <a:gd name="connsiteY28" fmla="*/ 722312 h 1055687"/>
                  <a:gd name="connsiteX29" fmla="*/ 477838 w 658813"/>
                  <a:gd name="connsiteY29" fmla="*/ 785812 h 1055687"/>
                  <a:gd name="connsiteX30" fmla="*/ 528638 w 658813"/>
                  <a:gd name="connsiteY30" fmla="*/ 871537 h 1055687"/>
                  <a:gd name="connsiteX31" fmla="*/ 617538 w 658813"/>
                  <a:gd name="connsiteY31" fmla="*/ 969962 h 1055687"/>
                  <a:gd name="connsiteX32" fmla="*/ 658813 w 658813"/>
                  <a:gd name="connsiteY32" fmla="*/ 1049337 h 1055687"/>
                  <a:gd name="connsiteX0" fmla="*/ 625476 w 625476"/>
                  <a:gd name="connsiteY0" fmla="*/ 960437 h 966787"/>
                  <a:gd name="connsiteX1" fmla="*/ 558801 w 625476"/>
                  <a:gd name="connsiteY1" fmla="*/ 966787 h 966787"/>
                  <a:gd name="connsiteX2" fmla="*/ 498476 w 625476"/>
                  <a:gd name="connsiteY2" fmla="*/ 944562 h 966787"/>
                  <a:gd name="connsiteX3" fmla="*/ 393701 w 625476"/>
                  <a:gd name="connsiteY3" fmla="*/ 887412 h 966787"/>
                  <a:gd name="connsiteX4" fmla="*/ 327026 w 625476"/>
                  <a:gd name="connsiteY4" fmla="*/ 874712 h 966787"/>
                  <a:gd name="connsiteX5" fmla="*/ 231776 w 625476"/>
                  <a:gd name="connsiteY5" fmla="*/ 769937 h 966787"/>
                  <a:gd name="connsiteX6" fmla="*/ 171451 w 625476"/>
                  <a:gd name="connsiteY6" fmla="*/ 696912 h 966787"/>
                  <a:gd name="connsiteX7" fmla="*/ 60326 w 625476"/>
                  <a:gd name="connsiteY7" fmla="*/ 620712 h 966787"/>
                  <a:gd name="connsiteX8" fmla="*/ 60326 w 625476"/>
                  <a:gd name="connsiteY8" fmla="*/ 506412 h 966787"/>
                  <a:gd name="connsiteX9" fmla="*/ 28576 w 625476"/>
                  <a:gd name="connsiteY9" fmla="*/ 347662 h 966787"/>
                  <a:gd name="connsiteX10" fmla="*/ 13495 w 625476"/>
                  <a:gd name="connsiteY10" fmla="*/ 204787 h 966787"/>
                  <a:gd name="connsiteX11" fmla="*/ 1 w 625476"/>
                  <a:gd name="connsiteY11" fmla="*/ 107949 h 966787"/>
                  <a:gd name="connsiteX12" fmla="*/ 0 w 625476"/>
                  <a:gd name="connsiteY12" fmla="*/ 15875 h 966787"/>
                  <a:gd name="connsiteX13" fmla="*/ 42863 w 625476"/>
                  <a:gd name="connsiteY13" fmla="*/ 0 h 966787"/>
                  <a:gd name="connsiteX14" fmla="*/ 95251 w 625476"/>
                  <a:gd name="connsiteY14" fmla="*/ 52387 h 966787"/>
                  <a:gd name="connsiteX15" fmla="*/ 108745 w 625476"/>
                  <a:gd name="connsiteY15" fmla="*/ 86518 h 966787"/>
                  <a:gd name="connsiteX16" fmla="*/ 143670 w 625476"/>
                  <a:gd name="connsiteY16" fmla="*/ 164306 h 966787"/>
                  <a:gd name="connsiteX17" fmla="*/ 199232 w 625476"/>
                  <a:gd name="connsiteY17" fmla="*/ 261143 h 966787"/>
                  <a:gd name="connsiteX18" fmla="*/ 232570 w 625476"/>
                  <a:gd name="connsiteY18" fmla="*/ 249238 h 966787"/>
                  <a:gd name="connsiteX19" fmla="*/ 266702 w 625476"/>
                  <a:gd name="connsiteY19" fmla="*/ 184150 h 966787"/>
                  <a:gd name="connsiteX20" fmla="*/ 325438 w 625476"/>
                  <a:gd name="connsiteY20" fmla="*/ 218280 h 966787"/>
                  <a:gd name="connsiteX21" fmla="*/ 337344 w 625476"/>
                  <a:gd name="connsiteY21" fmla="*/ 265112 h 966787"/>
                  <a:gd name="connsiteX22" fmla="*/ 333377 w 625476"/>
                  <a:gd name="connsiteY22" fmla="*/ 306386 h 966787"/>
                  <a:gd name="connsiteX23" fmla="*/ 319882 w 625476"/>
                  <a:gd name="connsiteY23" fmla="*/ 343694 h 966787"/>
                  <a:gd name="connsiteX24" fmla="*/ 318294 w 625476"/>
                  <a:gd name="connsiteY24" fmla="*/ 386556 h 966787"/>
                  <a:gd name="connsiteX25" fmla="*/ 322264 w 625476"/>
                  <a:gd name="connsiteY25" fmla="*/ 450056 h 966787"/>
                  <a:gd name="connsiteX26" fmla="*/ 353220 w 625476"/>
                  <a:gd name="connsiteY26" fmla="*/ 500856 h 966787"/>
                  <a:gd name="connsiteX27" fmla="*/ 412751 w 625476"/>
                  <a:gd name="connsiteY27" fmla="*/ 560387 h 966787"/>
                  <a:gd name="connsiteX28" fmla="*/ 460376 w 625476"/>
                  <a:gd name="connsiteY28" fmla="*/ 633412 h 966787"/>
                  <a:gd name="connsiteX29" fmla="*/ 444501 w 625476"/>
                  <a:gd name="connsiteY29" fmla="*/ 696912 h 966787"/>
                  <a:gd name="connsiteX30" fmla="*/ 495301 w 625476"/>
                  <a:gd name="connsiteY30" fmla="*/ 782637 h 966787"/>
                  <a:gd name="connsiteX31" fmla="*/ 584201 w 625476"/>
                  <a:gd name="connsiteY31" fmla="*/ 881062 h 966787"/>
                  <a:gd name="connsiteX32" fmla="*/ 625476 w 625476"/>
                  <a:gd name="connsiteY32" fmla="*/ 960437 h 966787"/>
                  <a:gd name="connsiteX0" fmla="*/ 625476 w 625476"/>
                  <a:gd name="connsiteY0" fmla="*/ 960437 h 966787"/>
                  <a:gd name="connsiteX1" fmla="*/ 558801 w 625476"/>
                  <a:gd name="connsiteY1" fmla="*/ 966787 h 966787"/>
                  <a:gd name="connsiteX2" fmla="*/ 498476 w 625476"/>
                  <a:gd name="connsiteY2" fmla="*/ 944562 h 966787"/>
                  <a:gd name="connsiteX3" fmla="*/ 393701 w 625476"/>
                  <a:gd name="connsiteY3" fmla="*/ 887412 h 966787"/>
                  <a:gd name="connsiteX4" fmla="*/ 327026 w 625476"/>
                  <a:gd name="connsiteY4" fmla="*/ 874712 h 966787"/>
                  <a:gd name="connsiteX5" fmla="*/ 231776 w 625476"/>
                  <a:gd name="connsiteY5" fmla="*/ 769937 h 966787"/>
                  <a:gd name="connsiteX6" fmla="*/ 171451 w 625476"/>
                  <a:gd name="connsiteY6" fmla="*/ 696912 h 966787"/>
                  <a:gd name="connsiteX7" fmla="*/ 60326 w 625476"/>
                  <a:gd name="connsiteY7" fmla="*/ 620712 h 966787"/>
                  <a:gd name="connsiteX8" fmla="*/ 60326 w 625476"/>
                  <a:gd name="connsiteY8" fmla="*/ 506412 h 966787"/>
                  <a:gd name="connsiteX9" fmla="*/ 28576 w 625476"/>
                  <a:gd name="connsiteY9" fmla="*/ 347662 h 966787"/>
                  <a:gd name="connsiteX10" fmla="*/ 32545 w 625476"/>
                  <a:gd name="connsiteY10" fmla="*/ 204787 h 966787"/>
                  <a:gd name="connsiteX11" fmla="*/ 1 w 625476"/>
                  <a:gd name="connsiteY11" fmla="*/ 107949 h 966787"/>
                  <a:gd name="connsiteX12" fmla="*/ 0 w 625476"/>
                  <a:gd name="connsiteY12" fmla="*/ 15875 h 966787"/>
                  <a:gd name="connsiteX13" fmla="*/ 42863 w 625476"/>
                  <a:gd name="connsiteY13" fmla="*/ 0 h 966787"/>
                  <a:gd name="connsiteX14" fmla="*/ 95251 w 625476"/>
                  <a:gd name="connsiteY14" fmla="*/ 52387 h 966787"/>
                  <a:gd name="connsiteX15" fmla="*/ 108745 w 625476"/>
                  <a:gd name="connsiteY15" fmla="*/ 86518 h 966787"/>
                  <a:gd name="connsiteX16" fmla="*/ 143670 w 625476"/>
                  <a:gd name="connsiteY16" fmla="*/ 164306 h 966787"/>
                  <a:gd name="connsiteX17" fmla="*/ 199232 w 625476"/>
                  <a:gd name="connsiteY17" fmla="*/ 261143 h 966787"/>
                  <a:gd name="connsiteX18" fmla="*/ 232570 w 625476"/>
                  <a:gd name="connsiteY18" fmla="*/ 249238 h 966787"/>
                  <a:gd name="connsiteX19" fmla="*/ 266702 w 625476"/>
                  <a:gd name="connsiteY19" fmla="*/ 184150 h 966787"/>
                  <a:gd name="connsiteX20" fmla="*/ 325438 w 625476"/>
                  <a:gd name="connsiteY20" fmla="*/ 218280 h 966787"/>
                  <a:gd name="connsiteX21" fmla="*/ 337344 w 625476"/>
                  <a:gd name="connsiteY21" fmla="*/ 265112 h 966787"/>
                  <a:gd name="connsiteX22" fmla="*/ 333377 w 625476"/>
                  <a:gd name="connsiteY22" fmla="*/ 306386 h 966787"/>
                  <a:gd name="connsiteX23" fmla="*/ 319882 w 625476"/>
                  <a:gd name="connsiteY23" fmla="*/ 343694 h 966787"/>
                  <a:gd name="connsiteX24" fmla="*/ 318294 w 625476"/>
                  <a:gd name="connsiteY24" fmla="*/ 386556 h 966787"/>
                  <a:gd name="connsiteX25" fmla="*/ 322264 w 625476"/>
                  <a:gd name="connsiteY25" fmla="*/ 450056 h 966787"/>
                  <a:gd name="connsiteX26" fmla="*/ 353220 w 625476"/>
                  <a:gd name="connsiteY26" fmla="*/ 500856 h 966787"/>
                  <a:gd name="connsiteX27" fmla="*/ 412751 w 625476"/>
                  <a:gd name="connsiteY27" fmla="*/ 560387 h 966787"/>
                  <a:gd name="connsiteX28" fmla="*/ 460376 w 625476"/>
                  <a:gd name="connsiteY28" fmla="*/ 633412 h 966787"/>
                  <a:gd name="connsiteX29" fmla="*/ 444501 w 625476"/>
                  <a:gd name="connsiteY29" fmla="*/ 696912 h 966787"/>
                  <a:gd name="connsiteX30" fmla="*/ 495301 w 625476"/>
                  <a:gd name="connsiteY30" fmla="*/ 782637 h 966787"/>
                  <a:gd name="connsiteX31" fmla="*/ 584201 w 625476"/>
                  <a:gd name="connsiteY31" fmla="*/ 881062 h 966787"/>
                  <a:gd name="connsiteX32" fmla="*/ 625476 w 625476"/>
                  <a:gd name="connsiteY32" fmla="*/ 960437 h 966787"/>
                  <a:gd name="connsiteX0" fmla="*/ 625476 w 625476"/>
                  <a:gd name="connsiteY0" fmla="*/ 960437 h 966787"/>
                  <a:gd name="connsiteX1" fmla="*/ 558801 w 625476"/>
                  <a:gd name="connsiteY1" fmla="*/ 966787 h 966787"/>
                  <a:gd name="connsiteX2" fmla="*/ 498476 w 625476"/>
                  <a:gd name="connsiteY2" fmla="*/ 944562 h 966787"/>
                  <a:gd name="connsiteX3" fmla="*/ 393701 w 625476"/>
                  <a:gd name="connsiteY3" fmla="*/ 887412 h 966787"/>
                  <a:gd name="connsiteX4" fmla="*/ 327026 w 625476"/>
                  <a:gd name="connsiteY4" fmla="*/ 874712 h 966787"/>
                  <a:gd name="connsiteX5" fmla="*/ 231776 w 625476"/>
                  <a:gd name="connsiteY5" fmla="*/ 769937 h 966787"/>
                  <a:gd name="connsiteX6" fmla="*/ 171451 w 625476"/>
                  <a:gd name="connsiteY6" fmla="*/ 696912 h 966787"/>
                  <a:gd name="connsiteX7" fmla="*/ 60326 w 625476"/>
                  <a:gd name="connsiteY7" fmla="*/ 620712 h 966787"/>
                  <a:gd name="connsiteX8" fmla="*/ 60326 w 625476"/>
                  <a:gd name="connsiteY8" fmla="*/ 506412 h 966787"/>
                  <a:gd name="connsiteX9" fmla="*/ 54770 w 625476"/>
                  <a:gd name="connsiteY9" fmla="*/ 350044 h 966787"/>
                  <a:gd name="connsiteX10" fmla="*/ 32545 w 625476"/>
                  <a:gd name="connsiteY10" fmla="*/ 204787 h 966787"/>
                  <a:gd name="connsiteX11" fmla="*/ 1 w 625476"/>
                  <a:gd name="connsiteY11" fmla="*/ 107949 h 966787"/>
                  <a:gd name="connsiteX12" fmla="*/ 0 w 625476"/>
                  <a:gd name="connsiteY12" fmla="*/ 15875 h 966787"/>
                  <a:gd name="connsiteX13" fmla="*/ 42863 w 625476"/>
                  <a:gd name="connsiteY13" fmla="*/ 0 h 966787"/>
                  <a:gd name="connsiteX14" fmla="*/ 95251 w 625476"/>
                  <a:gd name="connsiteY14" fmla="*/ 52387 h 966787"/>
                  <a:gd name="connsiteX15" fmla="*/ 108745 w 625476"/>
                  <a:gd name="connsiteY15" fmla="*/ 86518 h 966787"/>
                  <a:gd name="connsiteX16" fmla="*/ 143670 w 625476"/>
                  <a:gd name="connsiteY16" fmla="*/ 164306 h 966787"/>
                  <a:gd name="connsiteX17" fmla="*/ 199232 w 625476"/>
                  <a:gd name="connsiteY17" fmla="*/ 261143 h 966787"/>
                  <a:gd name="connsiteX18" fmla="*/ 232570 w 625476"/>
                  <a:gd name="connsiteY18" fmla="*/ 249238 h 966787"/>
                  <a:gd name="connsiteX19" fmla="*/ 266702 w 625476"/>
                  <a:gd name="connsiteY19" fmla="*/ 184150 h 966787"/>
                  <a:gd name="connsiteX20" fmla="*/ 325438 w 625476"/>
                  <a:gd name="connsiteY20" fmla="*/ 218280 h 966787"/>
                  <a:gd name="connsiteX21" fmla="*/ 337344 w 625476"/>
                  <a:gd name="connsiteY21" fmla="*/ 265112 h 966787"/>
                  <a:gd name="connsiteX22" fmla="*/ 333377 w 625476"/>
                  <a:gd name="connsiteY22" fmla="*/ 306386 h 966787"/>
                  <a:gd name="connsiteX23" fmla="*/ 319882 w 625476"/>
                  <a:gd name="connsiteY23" fmla="*/ 343694 h 966787"/>
                  <a:gd name="connsiteX24" fmla="*/ 318294 w 625476"/>
                  <a:gd name="connsiteY24" fmla="*/ 386556 h 966787"/>
                  <a:gd name="connsiteX25" fmla="*/ 322264 w 625476"/>
                  <a:gd name="connsiteY25" fmla="*/ 450056 h 966787"/>
                  <a:gd name="connsiteX26" fmla="*/ 353220 w 625476"/>
                  <a:gd name="connsiteY26" fmla="*/ 500856 h 966787"/>
                  <a:gd name="connsiteX27" fmla="*/ 412751 w 625476"/>
                  <a:gd name="connsiteY27" fmla="*/ 560387 h 966787"/>
                  <a:gd name="connsiteX28" fmla="*/ 460376 w 625476"/>
                  <a:gd name="connsiteY28" fmla="*/ 633412 h 966787"/>
                  <a:gd name="connsiteX29" fmla="*/ 444501 w 625476"/>
                  <a:gd name="connsiteY29" fmla="*/ 696912 h 966787"/>
                  <a:gd name="connsiteX30" fmla="*/ 495301 w 625476"/>
                  <a:gd name="connsiteY30" fmla="*/ 782637 h 966787"/>
                  <a:gd name="connsiteX31" fmla="*/ 584201 w 625476"/>
                  <a:gd name="connsiteY31" fmla="*/ 881062 h 966787"/>
                  <a:gd name="connsiteX32" fmla="*/ 625476 w 625476"/>
                  <a:gd name="connsiteY32" fmla="*/ 960437 h 966787"/>
                  <a:gd name="connsiteX0" fmla="*/ 625476 w 625476"/>
                  <a:gd name="connsiteY0" fmla="*/ 960437 h 966787"/>
                  <a:gd name="connsiteX1" fmla="*/ 558801 w 625476"/>
                  <a:gd name="connsiteY1" fmla="*/ 966787 h 966787"/>
                  <a:gd name="connsiteX2" fmla="*/ 498476 w 625476"/>
                  <a:gd name="connsiteY2" fmla="*/ 944562 h 966787"/>
                  <a:gd name="connsiteX3" fmla="*/ 393701 w 625476"/>
                  <a:gd name="connsiteY3" fmla="*/ 887412 h 966787"/>
                  <a:gd name="connsiteX4" fmla="*/ 327026 w 625476"/>
                  <a:gd name="connsiteY4" fmla="*/ 874712 h 966787"/>
                  <a:gd name="connsiteX5" fmla="*/ 231776 w 625476"/>
                  <a:gd name="connsiteY5" fmla="*/ 769937 h 966787"/>
                  <a:gd name="connsiteX6" fmla="*/ 171451 w 625476"/>
                  <a:gd name="connsiteY6" fmla="*/ 696912 h 966787"/>
                  <a:gd name="connsiteX7" fmla="*/ 91283 w 625476"/>
                  <a:gd name="connsiteY7" fmla="*/ 608806 h 966787"/>
                  <a:gd name="connsiteX8" fmla="*/ 60326 w 625476"/>
                  <a:gd name="connsiteY8" fmla="*/ 506412 h 966787"/>
                  <a:gd name="connsiteX9" fmla="*/ 54770 w 625476"/>
                  <a:gd name="connsiteY9" fmla="*/ 350044 h 966787"/>
                  <a:gd name="connsiteX10" fmla="*/ 32545 w 625476"/>
                  <a:gd name="connsiteY10" fmla="*/ 204787 h 966787"/>
                  <a:gd name="connsiteX11" fmla="*/ 1 w 625476"/>
                  <a:gd name="connsiteY11" fmla="*/ 107949 h 966787"/>
                  <a:gd name="connsiteX12" fmla="*/ 0 w 625476"/>
                  <a:gd name="connsiteY12" fmla="*/ 15875 h 966787"/>
                  <a:gd name="connsiteX13" fmla="*/ 42863 w 625476"/>
                  <a:gd name="connsiteY13" fmla="*/ 0 h 966787"/>
                  <a:gd name="connsiteX14" fmla="*/ 95251 w 625476"/>
                  <a:gd name="connsiteY14" fmla="*/ 52387 h 966787"/>
                  <a:gd name="connsiteX15" fmla="*/ 108745 w 625476"/>
                  <a:gd name="connsiteY15" fmla="*/ 86518 h 966787"/>
                  <a:gd name="connsiteX16" fmla="*/ 143670 w 625476"/>
                  <a:gd name="connsiteY16" fmla="*/ 164306 h 966787"/>
                  <a:gd name="connsiteX17" fmla="*/ 199232 w 625476"/>
                  <a:gd name="connsiteY17" fmla="*/ 261143 h 966787"/>
                  <a:gd name="connsiteX18" fmla="*/ 232570 w 625476"/>
                  <a:gd name="connsiteY18" fmla="*/ 249238 h 966787"/>
                  <a:gd name="connsiteX19" fmla="*/ 266702 w 625476"/>
                  <a:gd name="connsiteY19" fmla="*/ 184150 h 966787"/>
                  <a:gd name="connsiteX20" fmla="*/ 325438 w 625476"/>
                  <a:gd name="connsiteY20" fmla="*/ 218280 h 966787"/>
                  <a:gd name="connsiteX21" fmla="*/ 337344 w 625476"/>
                  <a:gd name="connsiteY21" fmla="*/ 265112 h 966787"/>
                  <a:gd name="connsiteX22" fmla="*/ 333377 w 625476"/>
                  <a:gd name="connsiteY22" fmla="*/ 306386 h 966787"/>
                  <a:gd name="connsiteX23" fmla="*/ 319882 w 625476"/>
                  <a:gd name="connsiteY23" fmla="*/ 343694 h 966787"/>
                  <a:gd name="connsiteX24" fmla="*/ 318294 w 625476"/>
                  <a:gd name="connsiteY24" fmla="*/ 386556 h 966787"/>
                  <a:gd name="connsiteX25" fmla="*/ 322264 w 625476"/>
                  <a:gd name="connsiteY25" fmla="*/ 450056 h 966787"/>
                  <a:gd name="connsiteX26" fmla="*/ 353220 w 625476"/>
                  <a:gd name="connsiteY26" fmla="*/ 500856 h 966787"/>
                  <a:gd name="connsiteX27" fmla="*/ 412751 w 625476"/>
                  <a:gd name="connsiteY27" fmla="*/ 560387 h 966787"/>
                  <a:gd name="connsiteX28" fmla="*/ 460376 w 625476"/>
                  <a:gd name="connsiteY28" fmla="*/ 633412 h 966787"/>
                  <a:gd name="connsiteX29" fmla="*/ 444501 w 625476"/>
                  <a:gd name="connsiteY29" fmla="*/ 696912 h 966787"/>
                  <a:gd name="connsiteX30" fmla="*/ 495301 w 625476"/>
                  <a:gd name="connsiteY30" fmla="*/ 782637 h 966787"/>
                  <a:gd name="connsiteX31" fmla="*/ 584201 w 625476"/>
                  <a:gd name="connsiteY31" fmla="*/ 881062 h 966787"/>
                  <a:gd name="connsiteX32" fmla="*/ 625476 w 625476"/>
                  <a:gd name="connsiteY32" fmla="*/ 960437 h 96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25476" h="966787">
                    <a:moveTo>
                      <a:pt x="625476" y="960437"/>
                    </a:moveTo>
                    <a:lnTo>
                      <a:pt x="558801" y="966787"/>
                    </a:lnTo>
                    <a:lnTo>
                      <a:pt x="498476" y="944562"/>
                    </a:lnTo>
                    <a:lnTo>
                      <a:pt x="393701" y="887412"/>
                    </a:lnTo>
                    <a:lnTo>
                      <a:pt x="327026" y="874712"/>
                    </a:lnTo>
                    <a:lnTo>
                      <a:pt x="231776" y="769937"/>
                    </a:lnTo>
                    <a:lnTo>
                      <a:pt x="171451" y="696912"/>
                    </a:lnTo>
                    <a:lnTo>
                      <a:pt x="91283" y="608806"/>
                    </a:lnTo>
                    <a:lnTo>
                      <a:pt x="60326" y="506412"/>
                    </a:lnTo>
                    <a:lnTo>
                      <a:pt x="54770" y="350044"/>
                    </a:lnTo>
                    <a:lnTo>
                      <a:pt x="32545" y="204787"/>
                    </a:lnTo>
                    <a:lnTo>
                      <a:pt x="1" y="107949"/>
                    </a:lnTo>
                    <a:cubicBezTo>
                      <a:pt x="1" y="77258"/>
                      <a:pt x="0" y="46566"/>
                      <a:pt x="0" y="15875"/>
                    </a:cubicBezTo>
                    <a:lnTo>
                      <a:pt x="42863" y="0"/>
                    </a:lnTo>
                    <a:lnTo>
                      <a:pt x="95251" y="52387"/>
                    </a:lnTo>
                    <a:lnTo>
                      <a:pt x="108745" y="86518"/>
                    </a:lnTo>
                    <a:lnTo>
                      <a:pt x="143670" y="164306"/>
                    </a:lnTo>
                    <a:lnTo>
                      <a:pt x="199232" y="261143"/>
                    </a:lnTo>
                    <a:lnTo>
                      <a:pt x="232570" y="249238"/>
                    </a:lnTo>
                    <a:lnTo>
                      <a:pt x="266702" y="184150"/>
                    </a:lnTo>
                    <a:lnTo>
                      <a:pt x="325438" y="218280"/>
                    </a:lnTo>
                    <a:lnTo>
                      <a:pt x="337344" y="265112"/>
                    </a:lnTo>
                    <a:cubicBezTo>
                      <a:pt x="338403" y="304270"/>
                      <a:pt x="332318" y="267228"/>
                      <a:pt x="333377" y="306386"/>
                    </a:cubicBezTo>
                    <a:lnTo>
                      <a:pt x="319882" y="343694"/>
                    </a:lnTo>
                    <a:cubicBezTo>
                      <a:pt x="319353" y="357981"/>
                      <a:pt x="318823" y="372269"/>
                      <a:pt x="318294" y="386556"/>
                    </a:cubicBezTo>
                    <a:cubicBezTo>
                      <a:pt x="318823" y="419629"/>
                      <a:pt x="321735" y="416983"/>
                      <a:pt x="322264" y="450056"/>
                    </a:cubicBezTo>
                    <a:lnTo>
                      <a:pt x="353220" y="500856"/>
                    </a:lnTo>
                    <a:lnTo>
                      <a:pt x="412751" y="560387"/>
                    </a:lnTo>
                    <a:lnTo>
                      <a:pt x="460376" y="633412"/>
                    </a:lnTo>
                    <a:lnTo>
                      <a:pt x="444501" y="696912"/>
                    </a:lnTo>
                    <a:lnTo>
                      <a:pt x="495301" y="782637"/>
                    </a:lnTo>
                    <a:lnTo>
                      <a:pt x="584201" y="881062"/>
                    </a:lnTo>
                    <a:lnTo>
                      <a:pt x="625476" y="960437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/>
              </a:p>
            </p:txBody>
          </p:sp>
        </p:grpSp>
        <p:sp>
          <p:nvSpPr>
            <p:cNvPr id="103" name="48 CuadroTexto"/>
            <p:cNvSpPr txBox="1">
              <a:spLocks noChangeArrowheads="1"/>
            </p:cNvSpPr>
            <p:nvPr/>
          </p:nvSpPr>
          <p:spPr bwMode="auto">
            <a:xfrm>
              <a:off x="1115616" y="1196752"/>
              <a:ext cx="11232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800"/>
                <a:t>Tampico </a:t>
              </a:r>
            </a:p>
            <a:p>
              <a:pPr algn="ctr" eaLnBrk="1" hangingPunct="1"/>
              <a:r>
                <a:rPr lang="es-MX" altLang="es-MX" sz="800"/>
                <a:t>Misantla</a:t>
              </a:r>
            </a:p>
          </p:txBody>
        </p:sp>
        <p:sp>
          <p:nvSpPr>
            <p:cNvPr id="104" name="49 CuadroTexto"/>
            <p:cNvSpPr txBox="1">
              <a:spLocks noChangeArrowheads="1"/>
            </p:cNvSpPr>
            <p:nvPr/>
          </p:nvSpPr>
          <p:spPr bwMode="auto">
            <a:xfrm>
              <a:off x="1619672" y="1628800"/>
              <a:ext cx="11232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800"/>
                <a:t>Cuencas </a:t>
              </a:r>
            </a:p>
            <a:p>
              <a:pPr algn="ctr" eaLnBrk="1" hangingPunct="1"/>
              <a:r>
                <a:rPr lang="es-MX" altLang="es-MX" sz="800"/>
                <a:t>Sureste</a:t>
              </a:r>
            </a:p>
          </p:txBody>
        </p:sp>
      </p:grpSp>
      <p:sp>
        <p:nvSpPr>
          <p:cNvPr id="108" name="53 Forma libre"/>
          <p:cNvSpPr/>
          <p:nvPr/>
        </p:nvSpPr>
        <p:spPr>
          <a:xfrm>
            <a:off x="8172450" y="5224463"/>
            <a:ext cx="668338" cy="217487"/>
          </a:xfrm>
          <a:custGeom>
            <a:avLst/>
            <a:gdLst>
              <a:gd name="connsiteX0" fmla="*/ 0 w 804863"/>
              <a:gd name="connsiteY0" fmla="*/ 245269 h 245269"/>
              <a:gd name="connsiteX1" fmla="*/ 804863 w 804863"/>
              <a:gd name="connsiteY1" fmla="*/ 245269 h 245269"/>
              <a:gd name="connsiteX2" fmla="*/ 802481 w 804863"/>
              <a:gd name="connsiteY2" fmla="*/ 38100 h 245269"/>
              <a:gd name="connsiteX3" fmla="*/ 740569 w 804863"/>
              <a:gd name="connsiteY3" fmla="*/ 23813 h 245269"/>
              <a:gd name="connsiteX4" fmla="*/ 666750 w 804863"/>
              <a:gd name="connsiteY4" fmla="*/ 9525 h 245269"/>
              <a:gd name="connsiteX5" fmla="*/ 571500 w 804863"/>
              <a:gd name="connsiteY5" fmla="*/ 0 h 245269"/>
              <a:gd name="connsiteX6" fmla="*/ 497681 w 804863"/>
              <a:gd name="connsiteY6" fmla="*/ 0 h 245269"/>
              <a:gd name="connsiteX7" fmla="*/ 414338 w 804863"/>
              <a:gd name="connsiteY7" fmla="*/ 21432 h 245269"/>
              <a:gd name="connsiteX8" fmla="*/ 340519 w 804863"/>
              <a:gd name="connsiteY8" fmla="*/ 52388 h 245269"/>
              <a:gd name="connsiteX9" fmla="*/ 271463 w 804863"/>
              <a:gd name="connsiteY9" fmla="*/ 95250 h 245269"/>
              <a:gd name="connsiteX10" fmla="*/ 169069 w 804863"/>
              <a:gd name="connsiteY10" fmla="*/ 169069 h 245269"/>
              <a:gd name="connsiteX11" fmla="*/ 0 w 804863"/>
              <a:gd name="connsiteY11" fmla="*/ 245269 h 2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4863" h="245269">
                <a:moveTo>
                  <a:pt x="0" y="245269"/>
                </a:moveTo>
                <a:lnTo>
                  <a:pt x="804863" y="245269"/>
                </a:lnTo>
                <a:lnTo>
                  <a:pt x="802481" y="38100"/>
                </a:lnTo>
                <a:lnTo>
                  <a:pt x="740569" y="23813"/>
                </a:lnTo>
                <a:lnTo>
                  <a:pt x="666750" y="9525"/>
                </a:lnTo>
                <a:lnTo>
                  <a:pt x="571500" y="0"/>
                </a:lnTo>
                <a:lnTo>
                  <a:pt x="497681" y="0"/>
                </a:lnTo>
                <a:lnTo>
                  <a:pt x="414338" y="21432"/>
                </a:lnTo>
                <a:lnTo>
                  <a:pt x="340519" y="52388"/>
                </a:lnTo>
                <a:lnTo>
                  <a:pt x="271463" y="95250"/>
                </a:lnTo>
                <a:lnTo>
                  <a:pt x="169069" y="169069"/>
                </a:lnTo>
                <a:lnTo>
                  <a:pt x="0" y="245269"/>
                </a:ln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09" name="54 Forma libre"/>
          <p:cNvSpPr/>
          <p:nvPr/>
        </p:nvSpPr>
        <p:spPr>
          <a:xfrm>
            <a:off x="1536700" y="4551363"/>
            <a:ext cx="7296150" cy="877887"/>
          </a:xfrm>
          <a:custGeom>
            <a:avLst/>
            <a:gdLst>
              <a:gd name="connsiteX0" fmla="*/ 0 w 7296150"/>
              <a:gd name="connsiteY0" fmla="*/ 876629 h 876629"/>
              <a:gd name="connsiteX1" fmla="*/ 260350 w 7296150"/>
              <a:gd name="connsiteY1" fmla="*/ 857579 h 876629"/>
              <a:gd name="connsiteX2" fmla="*/ 393700 w 7296150"/>
              <a:gd name="connsiteY2" fmla="*/ 794079 h 876629"/>
              <a:gd name="connsiteX3" fmla="*/ 527050 w 7296150"/>
              <a:gd name="connsiteY3" fmla="*/ 711529 h 876629"/>
              <a:gd name="connsiteX4" fmla="*/ 609600 w 7296150"/>
              <a:gd name="connsiteY4" fmla="*/ 641679 h 876629"/>
              <a:gd name="connsiteX5" fmla="*/ 685800 w 7296150"/>
              <a:gd name="connsiteY5" fmla="*/ 508329 h 876629"/>
              <a:gd name="connsiteX6" fmla="*/ 723900 w 7296150"/>
              <a:gd name="connsiteY6" fmla="*/ 419429 h 876629"/>
              <a:gd name="connsiteX7" fmla="*/ 742950 w 7296150"/>
              <a:gd name="connsiteY7" fmla="*/ 362279 h 876629"/>
              <a:gd name="connsiteX8" fmla="*/ 825500 w 7296150"/>
              <a:gd name="connsiteY8" fmla="*/ 343229 h 876629"/>
              <a:gd name="connsiteX9" fmla="*/ 895350 w 7296150"/>
              <a:gd name="connsiteY9" fmla="*/ 419429 h 876629"/>
              <a:gd name="connsiteX10" fmla="*/ 996950 w 7296150"/>
              <a:gd name="connsiteY10" fmla="*/ 552779 h 876629"/>
              <a:gd name="connsiteX11" fmla="*/ 1187450 w 7296150"/>
              <a:gd name="connsiteY11" fmla="*/ 736929 h 876629"/>
              <a:gd name="connsiteX12" fmla="*/ 1333500 w 7296150"/>
              <a:gd name="connsiteY12" fmla="*/ 781379 h 876629"/>
              <a:gd name="connsiteX13" fmla="*/ 1479550 w 7296150"/>
              <a:gd name="connsiteY13" fmla="*/ 825829 h 876629"/>
              <a:gd name="connsiteX14" fmla="*/ 1631950 w 7296150"/>
              <a:gd name="connsiteY14" fmla="*/ 794079 h 876629"/>
              <a:gd name="connsiteX15" fmla="*/ 1822450 w 7296150"/>
              <a:gd name="connsiteY15" fmla="*/ 775029 h 876629"/>
              <a:gd name="connsiteX16" fmla="*/ 1936750 w 7296150"/>
              <a:gd name="connsiteY16" fmla="*/ 755979 h 876629"/>
              <a:gd name="connsiteX17" fmla="*/ 2057400 w 7296150"/>
              <a:gd name="connsiteY17" fmla="*/ 825829 h 876629"/>
              <a:gd name="connsiteX18" fmla="*/ 2171700 w 7296150"/>
              <a:gd name="connsiteY18" fmla="*/ 781379 h 876629"/>
              <a:gd name="connsiteX19" fmla="*/ 2279650 w 7296150"/>
              <a:gd name="connsiteY19" fmla="*/ 800429 h 876629"/>
              <a:gd name="connsiteX20" fmla="*/ 2387600 w 7296150"/>
              <a:gd name="connsiteY20" fmla="*/ 768679 h 876629"/>
              <a:gd name="connsiteX21" fmla="*/ 2457450 w 7296150"/>
              <a:gd name="connsiteY21" fmla="*/ 768679 h 876629"/>
              <a:gd name="connsiteX22" fmla="*/ 2590800 w 7296150"/>
              <a:gd name="connsiteY22" fmla="*/ 781379 h 876629"/>
              <a:gd name="connsiteX23" fmla="*/ 2673350 w 7296150"/>
              <a:gd name="connsiteY23" fmla="*/ 787729 h 876629"/>
              <a:gd name="connsiteX24" fmla="*/ 2787650 w 7296150"/>
              <a:gd name="connsiteY24" fmla="*/ 736929 h 876629"/>
              <a:gd name="connsiteX25" fmla="*/ 2895600 w 7296150"/>
              <a:gd name="connsiteY25" fmla="*/ 775029 h 876629"/>
              <a:gd name="connsiteX26" fmla="*/ 3048000 w 7296150"/>
              <a:gd name="connsiteY26" fmla="*/ 787729 h 876629"/>
              <a:gd name="connsiteX27" fmla="*/ 3155950 w 7296150"/>
              <a:gd name="connsiteY27" fmla="*/ 775029 h 876629"/>
              <a:gd name="connsiteX28" fmla="*/ 3302000 w 7296150"/>
              <a:gd name="connsiteY28" fmla="*/ 755979 h 876629"/>
              <a:gd name="connsiteX29" fmla="*/ 3403600 w 7296150"/>
              <a:gd name="connsiteY29" fmla="*/ 711529 h 876629"/>
              <a:gd name="connsiteX30" fmla="*/ 3492500 w 7296150"/>
              <a:gd name="connsiteY30" fmla="*/ 717879 h 876629"/>
              <a:gd name="connsiteX31" fmla="*/ 3549650 w 7296150"/>
              <a:gd name="connsiteY31" fmla="*/ 743279 h 876629"/>
              <a:gd name="connsiteX32" fmla="*/ 3651250 w 7296150"/>
              <a:gd name="connsiteY32" fmla="*/ 724229 h 876629"/>
              <a:gd name="connsiteX33" fmla="*/ 3771900 w 7296150"/>
              <a:gd name="connsiteY33" fmla="*/ 698829 h 876629"/>
              <a:gd name="connsiteX34" fmla="*/ 3867150 w 7296150"/>
              <a:gd name="connsiteY34" fmla="*/ 730579 h 876629"/>
              <a:gd name="connsiteX35" fmla="*/ 3968750 w 7296150"/>
              <a:gd name="connsiteY35" fmla="*/ 717879 h 876629"/>
              <a:gd name="connsiteX36" fmla="*/ 4044950 w 7296150"/>
              <a:gd name="connsiteY36" fmla="*/ 667079 h 876629"/>
              <a:gd name="connsiteX37" fmla="*/ 4114800 w 7296150"/>
              <a:gd name="connsiteY37" fmla="*/ 660729 h 876629"/>
              <a:gd name="connsiteX38" fmla="*/ 4184650 w 7296150"/>
              <a:gd name="connsiteY38" fmla="*/ 628979 h 876629"/>
              <a:gd name="connsiteX39" fmla="*/ 4222750 w 7296150"/>
              <a:gd name="connsiteY39" fmla="*/ 641679 h 876629"/>
              <a:gd name="connsiteX40" fmla="*/ 4318000 w 7296150"/>
              <a:gd name="connsiteY40" fmla="*/ 413079 h 876629"/>
              <a:gd name="connsiteX41" fmla="*/ 4406900 w 7296150"/>
              <a:gd name="connsiteY41" fmla="*/ 216229 h 876629"/>
              <a:gd name="connsiteX42" fmla="*/ 4451350 w 7296150"/>
              <a:gd name="connsiteY42" fmla="*/ 89229 h 876629"/>
              <a:gd name="connsiteX43" fmla="*/ 4521200 w 7296150"/>
              <a:gd name="connsiteY43" fmla="*/ 6679 h 876629"/>
              <a:gd name="connsiteX44" fmla="*/ 4584700 w 7296150"/>
              <a:gd name="connsiteY44" fmla="*/ 19379 h 876629"/>
              <a:gd name="connsiteX45" fmla="*/ 4648200 w 7296150"/>
              <a:gd name="connsiteY45" fmla="*/ 133679 h 876629"/>
              <a:gd name="connsiteX46" fmla="*/ 4692650 w 7296150"/>
              <a:gd name="connsiteY46" fmla="*/ 209879 h 876629"/>
              <a:gd name="connsiteX47" fmla="*/ 4775200 w 7296150"/>
              <a:gd name="connsiteY47" fmla="*/ 298779 h 876629"/>
              <a:gd name="connsiteX48" fmla="*/ 4832350 w 7296150"/>
              <a:gd name="connsiteY48" fmla="*/ 374979 h 876629"/>
              <a:gd name="connsiteX49" fmla="*/ 4908550 w 7296150"/>
              <a:gd name="connsiteY49" fmla="*/ 603579 h 876629"/>
              <a:gd name="connsiteX50" fmla="*/ 4984750 w 7296150"/>
              <a:gd name="connsiteY50" fmla="*/ 616279 h 876629"/>
              <a:gd name="connsiteX51" fmla="*/ 5048250 w 7296150"/>
              <a:gd name="connsiteY51" fmla="*/ 584529 h 876629"/>
              <a:gd name="connsiteX52" fmla="*/ 5143500 w 7296150"/>
              <a:gd name="connsiteY52" fmla="*/ 597229 h 876629"/>
              <a:gd name="connsiteX53" fmla="*/ 5200650 w 7296150"/>
              <a:gd name="connsiteY53" fmla="*/ 635329 h 876629"/>
              <a:gd name="connsiteX54" fmla="*/ 5289550 w 7296150"/>
              <a:gd name="connsiteY54" fmla="*/ 641679 h 876629"/>
              <a:gd name="connsiteX55" fmla="*/ 5416550 w 7296150"/>
              <a:gd name="connsiteY55" fmla="*/ 679779 h 876629"/>
              <a:gd name="connsiteX56" fmla="*/ 5505450 w 7296150"/>
              <a:gd name="connsiteY56" fmla="*/ 667079 h 876629"/>
              <a:gd name="connsiteX57" fmla="*/ 5645150 w 7296150"/>
              <a:gd name="connsiteY57" fmla="*/ 717879 h 876629"/>
              <a:gd name="connsiteX58" fmla="*/ 5746750 w 7296150"/>
              <a:gd name="connsiteY58" fmla="*/ 698829 h 876629"/>
              <a:gd name="connsiteX59" fmla="*/ 5905500 w 7296150"/>
              <a:gd name="connsiteY59" fmla="*/ 667079 h 876629"/>
              <a:gd name="connsiteX60" fmla="*/ 6007100 w 7296150"/>
              <a:gd name="connsiteY60" fmla="*/ 667079 h 876629"/>
              <a:gd name="connsiteX61" fmla="*/ 6057900 w 7296150"/>
              <a:gd name="connsiteY61" fmla="*/ 692479 h 876629"/>
              <a:gd name="connsiteX62" fmla="*/ 6229350 w 7296150"/>
              <a:gd name="connsiteY62" fmla="*/ 692479 h 876629"/>
              <a:gd name="connsiteX63" fmla="*/ 6337300 w 7296150"/>
              <a:gd name="connsiteY63" fmla="*/ 698829 h 876629"/>
              <a:gd name="connsiteX64" fmla="*/ 6464300 w 7296150"/>
              <a:gd name="connsiteY64" fmla="*/ 711529 h 876629"/>
              <a:gd name="connsiteX65" fmla="*/ 6572250 w 7296150"/>
              <a:gd name="connsiteY65" fmla="*/ 711529 h 876629"/>
              <a:gd name="connsiteX66" fmla="*/ 6629400 w 7296150"/>
              <a:gd name="connsiteY66" fmla="*/ 679779 h 876629"/>
              <a:gd name="connsiteX67" fmla="*/ 6731000 w 7296150"/>
              <a:gd name="connsiteY67" fmla="*/ 743279 h 876629"/>
              <a:gd name="connsiteX68" fmla="*/ 6826250 w 7296150"/>
              <a:gd name="connsiteY68" fmla="*/ 730579 h 876629"/>
              <a:gd name="connsiteX69" fmla="*/ 6921500 w 7296150"/>
              <a:gd name="connsiteY69" fmla="*/ 781379 h 876629"/>
              <a:gd name="connsiteX70" fmla="*/ 7118350 w 7296150"/>
              <a:gd name="connsiteY70" fmla="*/ 730579 h 876629"/>
              <a:gd name="connsiteX71" fmla="*/ 7226300 w 7296150"/>
              <a:gd name="connsiteY71" fmla="*/ 749629 h 876629"/>
              <a:gd name="connsiteX72" fmla="*/ 7296150 w 7296150"/>
              <a:gd name="connsiteY72" fmla="*/ 762329 h 87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296150" h="876629">
                <a:moveTo>
                  <a:pt x="0" y="876629"/>
                </a:moveTo>
                <a:cubicBezTo>
                  <a:pt x="97366" y="873983"/>
                  <a:pt x="194733" y="871337"/>
                  <a:pt x="260350" y="857579"/>
                </a:cubicBezTo>
                <a:cubicBezTo>
                  <a:pt x="325967" y="843821"/>
                  <a:pt x="349250" y="818421"/>
                  <a:pt x="393700" y="794079"/>
                </a:cubicBezTo>
                <a:cubicBezTo>
                  <a:pt x="438150" y="769737"/>
                  <a:pt x="491067" y="736929"/>
                  <a:pt x="527050" y="711529"/>
                </a:cubicBezTo>
                <a:cubicBezTo>
                  <a:pt x="563033" y="686129"/>
                  <a:pt x="583142" y="675546"/>
                  <a:pt x="609600" y="641679"/>
                </a:cubicBezTo>
                <a:cubicBezTo>
                  <a:pt x="636058" y="607812"/>
                  <a:pt x="666750" y="545371"/>
                  <a:pt x="685800" y="508329"/>
                </a:cubicBezTo>
                <a:cubicBezTo>
                  <a:pt x="704850" y="471287"/>
                  <a:pt x="714375" y="443771"/>
                  <a:pt x="723900" y="419429"/>
                </a:cubicBezTo>
                <a:cubicBezTo>
                  <a:pt x="733425" y="395087"/>
                  <a:pt x="726017" y="374979"/>
                  <a:pt x="742950" y="362279"/>
                </a:cubicBezTo>
                <a:cubicBezTo>
                  <a:pt x="759883" y="349579"/>
                  <a:pt x="800100" y="333704"/>
                  <a:pt x="825500" y="343229"/>
                </a:cubicBezTo>
                <a:cubicBezTo>
                  <a:pt x="850900" y="352754"/>
                  <a:pt x="866775" y="384504"/>
                  <a:pt x="895350" y="419429"/>
                </a:cubicBezTo>
                <a:cubicBezTo>
                  <a:pt x="923925" y="454354"/>
                  <a:pt x="948267" y="499862"/>
                  <a:pt x="996950" y="552779"/>
                </a:cubicBezTo>
                <a:cubicBezTo>
                  <a:pt x="1045633" y="605696"/>
                  <a:pt x="1131358" y="698829"/>
                  <a:pt x="1187450" y="736929"/>
                </a:cubicBezTo>
                <a:cubicBezTo>
                  <a:pt x="1243542" y="775029"/>
                  <a:pt x="1333500" y="781379"/>
                  <a:pt x="1333500" y="781379"/>
                </a:cubicBezTo>
                <a:cubicBezTo>
                  <a:pt x="1382183" y="796196"/>
                  <a:pt x="1429808" y="823712"/>
                  <a:pt x="1479550" y="825829"/>
                </a:cubicBezTo>
                <a:cubicBezTo>
                  <a:pt x="1529292" y="827946"/>
                  <a:pt x="1574800" y="802546"/>
                  <a:pt x="1631950" y="794079"/>
                </a:cubicBezTo>
                <a:cubicBezTo>
                  <a:pt x="1689100" y="785612"/>
                  <a:pt x="1771650" y="781379"/>
                  <a:pt x="1822450" y="775029"/>
                </a:cubicBezTo>
                <a:cubicBezTo>
                  <a:pt x="1873250" y="768679"/>
                  <a:pt x="1897592" y="747512"/>
                  <a:pt x="1936750" y="755979"/>
                </a:cubicBezTo>
                <a:cubicBezTo>
                  <a:pt x="1975908" y="764446"/>
                  <a:pt x="2018242" y="821596"/>
                  <a:pt x="2057400" y="825829"/>
                </a:cubicBezTo>
                <a:cubicBezTo>
                  <a:pt x="2096558" y="830062"/>
                  <a:pt x="2134658" y="785612"/>
                  <a:pt x="2171700" y="781379"/>
                </a:cubicBezTo>
                <a:cubicBezTo>
                  <a:pt x="2208742" y="777146"/>
                  <a:pt x="2243667" y="802546"/>
                  <a:pt x="2279650" y="800429"/>
                </a:cubicBezTo>
                <a:cubicBezTo>
                  <a:pt x="2315633" y="798312"/>
                  <a:pt x="2357967" y="773971"/>
                  <a:pt x="2387600" y="768679"/>
                </a:cubicBezTo>
                <a:cubicBezTo>
                  <a:pt x="2417233" y="763387"/>
                  <a:pt x="2423583" y="766562"/>
                  <a:pt x="2457450" y="768679"/>
                </a:cubicBezTo>
                <a:cubicBezTo>
                  <a:pt x="2491317" y="770796"/>
                  <a:pt x="2554817" y="778204"/>
                  <a:pt x="2590800" y="781379"/>
                </a:cubicBezTo>
                <a:cubicBezTo>
                  <a:pt x="2626783" y="784554"/>
                  <a:pt x="2640542" y="795137"/>
                  <a:pt x="2673350" y="787729"/>
                </a:cubicBezTo>
                <a:cubicBezTo>
                  <a:pt x="2706158" y="780321"/>
                  <a:pt x="2750608" y="739046"/>
                  <a:pt x="2787650" y="736929"/>
                </a:cubicBezTo>
                <a:cubicBezTo>
                  <a:pt x="2824692" y="734812"/>
                  <a:pt x="2852208" y="766562"/>
                  <a:pt x="2895600" y="775029"/>
                </a:cubicBezTo>
                <a:cubicBezTo>
                  <a:pt x="2938992" y="783496"/>
                  <a:pt x="3004608" y="787729"/>
                  <a:pt x="3048000" y="787729"/>
                </a:cubicBezTo>
                <a:cubicBezTo>
                  <a:pt x="3091392" y="787729"/>
                  <a:pt x="3155950" y="775029"/>
                  <a:pt x="3155950" y="775029"/>
                </a:cubicBezTo>
                <a:cubicBezTo>
                  <a:pt x="3198283" y="769737"/>
                  <a:pt x="3260725" y="766562"/>
                  <a:pt x="3302000" y="755979"/>
                </a:cubicBezTo>
                <a:cubicBezTo>
                  <a:pt x="3343275" y="745396"/>
                  <a:pt x="3371850" y="717879"/>
                  <a:pt x="3403600" y="711529"/>
                </a:cubicBezTo>
                <a:cubicBezTo>
                  <a:pt x="3435350" y="705179"/>
                  <a:pt x="3468158" y="712587"/>
                  <a:pt x="3492500" y="717879"/>
                </a:cubicBezTo>
                <a:cubicBezTo>
                  <a:pt x="3516842" y="723171"/>
                  <a:pt x="3523192" y="742221"/>
                  <a:pt x="3549650" y="743279"/>
                </a:cubicBezTo>
                <a:cubicBezTo>
                  <a:pt x="3576108" y="744337"/>
                  <a:pt x="3614208" y="731637"/>
                  <a:pt x="3651250" y="724229"/>
                </a:cubicBezTo>
                <a:cubicBezTo>
                  <a:pt x="3688292" y="716821"/>
                  <a:pt x="3735917" y="697771"/>
                  <a:pt x="3771900" y="698829"/>
                </a:cubicBezTo>
                <a:cubicBezTo>
                  <a:pt x="3807883" y="699887"/>
                  <a:pt x="3834342" y="727404"/>
                  <a:pt x="3867150" y="730579"/>
                </a:cubicBezTo>
                <a:cubicBezTo>
                  <a:pt x="3899958" y="733754"/>
                  <a:pt x="3939117" y="728462"/>
                  <a:pt x="3968750" y="717879"/>
                </a:cubicBezTo>
                <a:cubicBezTo>
                  <a:pt x="3998383" y="707296"/>
                  <a:pt x="4020608" y="676604"/>
                  <a:pt x="4044950" y="667079"/>
                </a:cubicBezTo>
                <a:cubicBezTo>
                  <a:pt x="4069292" y="657554"/>
                  <a:pt x="4091517" y="667079"/>
                  <a:pt x="4114800" y="660729"/>
                </a:cubicBezTo>
                <a:cubicBezTo>
                  <a:pt x="4138083" y="654379"/>
                  <a:pt x="4166658" y="632154"/>
                  <a:pt x="4184650" y="628979"/>
                </a:cubicBezTo>
                <a:cubicBezTo>
                  <a:pt x="4202642" y="625804"/>
                  <a:pt x="4200525" y="677662"/>
                  <a:pt x="4222750" y="641679"/>
                </a:cubicBezTo>
                <a:cubicBezTo>
                  <a:pt x="4244975" y="605696"/>
                  <a:pt x="4287308" y="483987"/>
                  <a:pt x="4318000" y="413079"/>
                </a:cubicBezTo>
                <a:cubicBezTo>
                  <a:pt x="4348692" y="342171"/>
                  <a:pt x="4384675" y="270204"/>
                  <a:pt x="4406900" y="216229"/>
                </a:cubicBezTo>
                <a:cubicBezTo>
                  <a:pt x="4429125" y="162254"/>
                  <a:pt x="4432300" y="124154"/>
                  <a:pt x="4451350" y="89229"/>
                </a:cubicBezTo>
                <a:cubicBezTo>
                  <a:pt x="4470400" y="54304"/>
                  <a:pt x="4498975" y="18321"/>
                  <a:pt x="4521200" y="6679"/>
                </a:cubicBezTo>
                <a:cubicBezTo>
                  <a:pt x="4543425" y="-4963"/>
                  <a:pt x="4563533" y="-1788"/>
                  <a:pt x="4584700" y="19379"/>
                </a:cubicBezTo>
                <a:cubicBezTo>
                  <a:pt x="4605867" y="40546"/>
                  <a:pt x="4630208" y="101929"/>
                  <a:pt x="4648200" y="133679"/>
                </a:cubicBezTo>
                <a:cubicBezTo>
                  <a:pt x="4666192" y="165429"/>
                  <a:pt x="4671483" y="182362"/>
                  <a:pt x="4692650" y="209879"/>
                </a:cubicBezTo>
                <a:cubicBezTo>
                  <a:pt x="4713817" y="237396"/>
                  <a:pt x="4751917" y="271262"/>
                  <a:pt x="4775200" y="298779"/>
                </a:cubicBezTo>
                <a:cubicBezTo>
                  <a:pt x="4798483" y="326296"/>
                  <a:pt x="4810125" y="324179"/>
                  <a:pt x="4832350" y="374979"/>
                </a:cubicBezTo>
                <a:cubicBezTo>
                  <a:pt x="4854575" y="425779"/>
                  <a:pt x="4883150" y="563362"/>
                  <a:pt x="4908550" y="603579"/>
                </a:cubicBezTo>
                <a:cubicBezTo>
                  <a:pt x="4933950" y="643796"/>
                  <a:pt x="4961467" y="619454"/>
                  <a:pt x="4984750" y="616279"/>
                </a:cubicBezTo>
                <a:cubicBezTo>
                  <a:pt x="5008033" y="613104"/>
                  <a:pt x="5021792" y="587704"/>
                  <a:pt x="5048250" y="584529"/>
                </a:cubicBezTo>
                <a:cubicBezTo>
                  <a:pt x="5074708" y="581354"/>
                  <a:pt x="5118100" y="588762"/>
                  <a:pt x="5143500" y="597229"/>
                </a:cubicBezTo>
                <a:cubicBezTo>
                  <a:pt x="5168900" y="605696"/>
                  <a:pt x="5176308" y="627921"/>
                  <a:pt x="5200650" y="635329"/>
                </a:cubicBezTo>
                <a:cubicBezTo>
                  <a:pt x="5224992" y="642737"/>
                  <a:pt x="5253567" y="634271"/>
                  <a:pt x="5289550" y="641679"/>
                </a:cubicBezTo>
                <a:cubicBezTo>
                  <a:pt x="5325533" y="649087"/>
                  <a:pt x="5380567" y="675546"/>
                  <a:pt x="5416550" y="679779"/>
                </a:cubicBezTo>
                <a:cubicBezTo>
                  <a:pt x="5452533" y="684012"/>
                  <a:pt x="5467350" y="660729"/>
                  <a:pt x="5505450" y="667079"/>
                </a:cubicBezTo>
                <a:cubicBezTo>
                  <a:pt x="5543550" y="673429"/>
                  <a:pt x="5604933" y="712587"/>
                  <a:pt x="5645150" y="717879"/>
                </a:cubicBezTo>
                <a:cubicBezTo>
                  <a:pt x="5685367" y="723171"/>
                  <a:pt x="5746750" y="698829"/>
                  <a:pt x="5746750" y="698829"/>
                </a:cubicBezTo>
                <a:cubicBezTo>
                  <a:pt x="5790142" y="690362"/>
                  <a:pt x="5862108" y="672371"/>
                  <a:pt x="5905500" y="667079"/>
                </a:cubicBezTo>
                <a:cubicBezTo>
                  <a:pt x="5948892" y="661787"/>
                  <a:pt x="5981700" y="662846"/>
                  <a:pt x="6007100" y="667079"/>
                </a:cubicBezTo>
                <a:cubicBezTo>
                  <a:pt x="6032500" y="671312"/>
                  <a:pt x="6020858" y="688246"/>
                  <a:pt x="6057900" y="692479"/>
                </a:cubicBezTo>
                <a:cubicBezTo>
                  <a:pt x="6094942" y="696712"/>
                  <a:pt x="6182783" y="691421"/>
                  <a:pt x="6229350" y="692479"/>
                </a:cubicBezTo>
                <a:cubicBezTo>
                  <a:pt x="6275917" y="693537"/>
                  <a:pt x="6298142" y="695654"/>
                  <a:pt x="6337300" y="698829"/>
                </a:cubicBezTo>
                <a:cubicBezTo>
                  <a:pt x="6376458" y="702004"/>
                  <a:pt x="6425142" y="709412"/>
                  <a:pt x="6464300" y="711529"/>
                </a:cubicBezTo>
                <a:cubicBezTo>
                  <a:pt x="6503458" y="713646"/>
                  <a:pt x="6544733" y="716821"/>
                  <a:pt x="6572250" y="711529"/>
                </a:cubicBezTo>
                <a:cubicBezTo>
                  <a:pt x="6599767" y="706237"/>
                  <a:pt x="6602942" y="674487"/>
                  <a:pt x="6629400" y="679779"/>
                </a:cubicBezTo>
                <a:cubicBezTo>
                  <a:pt x="6655858" y="685071"/>
                  <a:pt x="6698192" y="734812"/>
                  <a:pt x="6731000" y="743279"/>
                </a:cubicBezTo>
                <a:cubicBezTo>
                  <a:pt x="6763808" y="751746"/>
                  <a:pt x="6794500" y="724229"/>
                  <a:pt x="6826250" y="730579"/>
                </a:cubicBezTo>
                <a:cubicBezTo>
                  <a:pt x="6858000" y="736929"/>
                  <a:pt x="6872817" y="781379"/>
                  <a:pt x="6921500" y="781379"/>
                </a:cubicBezTo>
                <a:cubicBezTo>
                  <a:pt x="6970183" y="781379"/>
                  <a:pt x="7067550" y="735871"/>
                  <a:pt x="7118350" y="730579"/>
                </a:cubicBezTo>
                <a:cubicBezTo>
                  <a:pt x="7169150" y="725287"/>
                  <a:pt x="7226300" y="749629"/>
                  <a:pt x="7226300" y="749629"/>
                </a:cubicBezTo>
                <a:lnTo>
                  <a:pt x="7296150" y="76232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10" name="Rectángulo 6"/>
          <p:cNvSpPr/>
          <p:nvPr/>
        </p:nvSpPr>
        <p:spPr>
          <a:xfrm>
            <a:off x="1314450" y="2474913"/>
            <a:ext cx="2105025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100" dirty="0">
                <a:latin typeface="Arial" charset="0"/>
              </a:rPr>
              <a:t>47,800 millones</a:t>
            </a:r>
            <a:r>
              <a:rPr lang="es-ES_tradnl" sz="1100" dirty="0">
                <a:solidFill>
                  <a:schemeClr val="bg2">
                    <a:lumMod val="25000"/>
                  </a:schemeClr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</a:t>
            </a:r>
          </a:p>
        </p:txBody>
      </p:sp>
      <p:sp>
        <p:nvSpPr>
          <p:cNvPr id="111" name="Rectángulo 6"/>
          <p:cNvSpPr/>
          <p:nvPr/>
        </p:nvSpPr>
        <p:spPr>
          <a:xfrm>
            <a:off x="554038" y="1971675"/>
            <a:ext cx="2105025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100" dirty="0">
                <a:latin typeface="Arial" charset="0"/>
              </a:rPr>
              <a:t>6,300 millones</a:t>
            </a:r>
            <a:r>
              <a:rPr lang="es-ES_tradnl" sz="1100" dirty="0">
                <a:solidFill>
                  <a:schemeClr val="bg2">
                    <a:lumMod val="25000"/>
                  </a:schemeClr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1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6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 CuadroTexto"/>
          <p:cNvSpPr txBox="1"/>
          <p:nvPr/>
        </p:nvSpPr>
        <p:spPr>
          <a:xfrm>
            <a:off x="0" y="757238"/>
            <a:ext cx="9144000" cy="58420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3200" dirty="0"/>
              <a:t>Reservas y recursos de México </a:t>
            </a:r>
          </a:p>
        </p:txBody>
      </p:sp>
      <p:pic>
        <p:nvPicPr>
          <p:cNvPr id="21" name="35 Imagen"/>
          <p:cNvPicPr>
            <a:picLocks noChangeAspect="1"/>
          </p:cNvPicPr>
          <p:nvPr/>
        </p:nvPicPr>
        <p:blipFill rotWithShape="1">
          <a:blip/>
          <a:srcRect l="44168" t="16301" r="13364" b="20071"/>
          <a:stretch/>
        </p:blipFill>
        <p:spPr>
          <a:xfrm>
            <a:off x="1547664" y="1772816"/>
            <a:ext cx="5716885" cy="4267600"/>
          </a:xfrm>
          <a:prstGeom prst="rect">
            <a:avLst/>
          </a:prstGeom>
          <a:effectLst>
            <a:outerShdw blurRad="88900" dist="114300" dir="2700000" algn="tl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4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357361"/>
              </p:ext>
            </p:extLst>
          </p:nvPr>
        </p:nvGraphicFramePr>
        <p:xfrm>
          <a:off x="917575" y="1722438"/>
          <a:ext cx="8021638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Gráfico" r:id="rId3" imgW="8029128" imgH="4170025" progId="Excel.Chart.8">
                  <p:embed/>
                </p:oleObj>
              </mc:Choice>
              <mc:Fallback>
                <p:oleObj name="Gráfico" r:id="rId3" imgW="8029128" imgH="417002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575" y="1722438"/>
                        <a:ext cx="8021638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71" t="28891" r="34509" b="18004"/>
          <a:stretch/>
        </p:blipFill>
        <p:spPr>
          <a:xfrm>
            <a:off x="7596336" y="745200"/>
            <a:ext cx="1547664" cy="5760640"/>
          </a:xfrm>
          <a:prstGeom prst="rect">
            <a:avLst/>
          </a:prstGeom>
        </p:spPr>
      </p:pic>
      <p:sp>
        <p:nvSpPr>
          <p:cNvPr id="20" name="1 CuadroTexto"/>
          <p:cNvSpPr txBox="1"/>
          <p:nvPr/>
        </p:nvSpPr>
        <p:spPr>
          <a:xfrm>
            <a:off x="0" y="757238"/>
            <a:ext cx="9144000" cy="58420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3200" dirty="0"/>
              <a:t>Resumen de recursos de México </a:t>
            </a:r>
          </a:p>
        </p:txBody>
      </p:sp>
      <p:grpSp>
        <p:nvGrpSpPr>
          <p:cNvPr id="21" name="16 Grupo"/>
          <p:cNvGrpSpPr>
            <a:grpSpLocks/>
          </p:cNvGrpSpPr>
          <p:nvPr/>
        </p:nvGrpSpPr>
        <p:grpSpPr bwMode="auto">
          <a:xfrm>
            <a:off x="1944688" y="4278313"/>
            <a:ext cx="7019925" cy="822325"/>
            <a:chOff x="1588294" y="4277932"/>
            <a:chExt cx="7020097" cy="822706"/>
          </a:xfrm>
        </p:grpSpPr>
        <p:pic>
          <p:nvPicPr>
            <p:cNvPr id="22" name="10 Imagen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 r="58284" b="13472"/>
            <a:stretch>
              <a:fillRect/>
            </a:stretch>
          </p:blipFill>
          <p:spPr bwMode="auto">
            <a:xfrm>
              <a:off x="1588294" y="4725144"/>
              <a:ext cx="592931" cy="375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11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9" t="2" r="57651" b="13470"/>
            <a:stretch>
              <a:fillRect/>
            </a:stretch>
          </p:blipFill>
          <p:spPr bwMode="auto">
            <a:xfrm>
              <a:off x="3074194" y="5054918"/>
              <a:ext cx="58816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12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" t="20491" r="75859" b="26476"/>
            <a:stretch>
              <a:fillRect/>
            </a:stretch>
          </p:blipFill>
          <p:spPr bwMode="auto">
            <a:xfrm>
              <a:off x="7304362" y="4427780"/>
              <a:ext cx="115614" cy="128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1 CuadroTexto"/>
            <p:cNvSpPr txBox="1"/>
            <p:nvPr/>
          </p:nvSpPr>
          <p:spPr>
            <a:xfrm>
              <a:off x="7379636" y="4277932"/>
              <a:ext cx="1228755" cy="519353"/>
            </a:xfrm>
            <a:prstGeom prst="rect">
              <a:avLst/>
            </a:prstGeom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s-MX" sz="1800" b="1" dirty="0">
                  <a:solidFill>
                    <a:schemeClr val="accent2">
                      <a:lumMod val="50000"/>
                    </a:schemeClr>
                  </a:solidFill>
                </a:rPr>
                <a:t>Probada</a:t>
              </a:r>
            </a:p>
            <a:p>
              <a:pPr eaLnBrk="1" hangingPunct="1">
                <a:defRPr/>
              </a:pPr>
              <a:r>
                <a:rPr lang="es-MX" sz="1800" b="1" dirty="0">
                  <a:solidFill>
                    <a:schemeClr val="accent2">
                      <a:lumMod val="50000"/>
                    </a:schemeClr>
                  </a:solidFill>
                </a:rPr>
                <a:t>7.7 MMB</a:t>
              </a:r>
            </a:p>
          </p:txBody>
        </p:sp>
      </p:grpSp>
      <p:sp>
        <p:nvSpPr>
          <p:cNvPr id="26" name="CuadroTexto 3"/>
          <p:cNvSpPr txBox="1">
            <a:spLocks noChangeArrowheads="1"/>
          </p:cNvSpPr>
          <p:nvPr/>
        </p:nvSpPr>
        <p:spPr bwMode="auto">
          <a:xfrm rot="16200000">
            <a:off x="-976312" y="3486150"/>
            <a:ext cx="3609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MX" altLang="es-MX" sz="1400" b="1"/>
              <a:t>Miles de millones de barriles de petróleo</a:t>
            </a:r>
          </a:p>
        </p:txBody>
      </p:sp>
      <p:grpSp>
        <p:nvGrpSpPr>
          <p:cNvPr id="27" name="Grupo 26"/>
          <p:cNvGrpSpPr>
            <a:grpSpLocks/>
          </p:cNvGrpSpPr>
          <p:nvPr/>
        </p:nvGrpSpPr>
        <p:grpSpPr bwMode="auto">
          <a:xfrm>
            <a:off x="1944688" y="4076700"/>
            <a:ext cx="7270750" cy="1439863"/>
            <a:chOff x="1944688" y="4077073"/>
            <a:chExt cx="7270869" cy="1440159"/>
          </a:xfrm>
        </p:grpSpPr>
        <p:sp>
          <p:nvSpPr>
            <p:cNvPr id="28" name="Rectángulo 27"/>
            <p:cNvSpPr/>
            <p:nvPr/>
          </p:nvSpPr>
          <p:spPr>
            <a:xfrm>
              <a:off x="1944688" y="4077073"/>
              <a:ext cx="592147" cy="6478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3425849" y="4589941"/>
              <a:ext cx="592148" cy="4684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0" name="1 CuadroTexto"/>
            <p:cNvSpPr txBox="1"/>
            <p:nvPr/>
          </p:nvSpPr>
          <p:spPr bwMode="auto">
            <a:xfrm>
              <a:off x="7742333" y="4998012"/>
              <a:ext cx="1473224" cy="519220"/>
            </a:xfrm>
            <a:prstGeom prst="rect">
              <a:avLst/>
            </a:prstGeom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s-MX" sz="1800" b="1" dirty="0">
                  <a:solidFill>
                    <a:schemeClr val="accent2">
                      <a:lumMod val="50000"/>
                    </a:schemeClr>
                  </a:solidFill>
                </a:rPr>
                <a:t>3P</a:t>
              </a:r>
            </a:p>
            <a:p>
              <a:pPr eaLnBrk="1" hangingPunct="1">
                <a:defRPr/>
              </a:pPr>
              <a:r>
                <a:rPr lang="es-MX" sz="1800" b="1" dirty="0">
                  <a:solidFill>
                    <a:schemeClr val="accent2">
                      <a:lumMod val="50000"/>
                    </a:schemeClr>
                  </a:solidFill>
                </a:rPr>
                <a:t>37.4 MMB</a:t>
              </a: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7661369" y="5115511"/>
              <a:ext cx="114302" cy="13496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32" name="1 CuadroTexto"/>
          <p:cNvSpPr txBox="1"/>
          <p:nvPr/>
        </p:nvSpPr>
        <p:spPr bwMode="auto">
          <a:xfrm>
            <a:off x="7740352" y="3717032"/>
            <a:ext cx="1473200" cy="519113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s-MX" sz="1800" b="1" dirty="0">
                <a:solidFill>
                  <a:schemeClr val="accent2">
                    <a:lumMod val="50000"/>
                  </a:schemeClr>
                </a:solidFill>
              </a:rPr>
              <a:t>Recursos</a:t>
            </a:r>
          </a:p>
        </p:txBody>
      </p:sp>
      <p:sp>
        <p:nvSpPr>
          <p:cNvPr id="33" name="Rectángulo 32"/>
          <p:cNvSpPr/>
          <p:nvPr/>
        </p:nvSpPr>
        <p:spPr bwMode="auto">
          <a:xfrm>
            <a:off x="7668344" y="3861048"/>
            <a:ext cx="114300" cy="1349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78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5"/>
          <a:stretch/>
        </p:blipFill>
        <p:spPr>
          <a:xfrm>
            <a:off x="0" y="739756"/>
            <a:ext cx="9176608" cy="58023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r="5423"/>
          <a:stretch/>
        </p:blipFill>
        <p:spPr>
          <a:xfrm>
            <a:off x="0" y="739757"/>
            <a:ext cx="9176608" cy="58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0" y="757238"/>
            <a:ext cx="9144000" cy="58420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3200" dirty="0"/>
              <a:t>Balance de la producción México </a:t>
            </a:r>
          </a:p>
        </p:txBody>
      </p:sp>
      <p:grpSp>
        <p:nvGrpSpPr>
          <p:cNvPr id="35" name="7 Grupo"/>
          <p:cNvGrpSpPr>
            <a:grpSpLocks/>
          </p:cNvGrpSpPr>
          <p:nvPr/>
        </p:nvGrpSpPr>
        <p:grpSpPr bwMode="auto">
          <a:xfrm>
            <a:off x="1509713" y="2276475"/>
            <a:ext cx="2270125" cy="1944688"/>
            <a:chOff x="6577140" y="2256423"/>
            <a:chExt cx="2271644" cy="1748641"/>
          </a:xfrm>
        </p:grpSpPr>
        <p:sp>
          <p:nvSpPr>
            <p:cNvPr id="36" name="8 Forma libre"/>
            <p:cNvSpPr/>
            <p:nvPr/>
          </p:nvSpPr>
          <p:spPr>
            <a:xfrm>
              <a:off x="6577140" y="2641838"/>
              <a:ext cx="1890389" cy="1363226"/>
            </a:xfrm>
            <a:custGeom>
              <a:avLst/>
              <a:gdLst>
                <a:gd name="connsiteX0" fmla="*/ 0 w 2959100"/>
                <a:gd name="connsiteY0" fmla="*/ 2134264 h 2134264"/>
                <a:gd name="connsiteX1" fmla="*/ 419100 w 2959100"/>
                <a:gd name="connsiteY1" fmla="*/ 2108864 h 2134264"/>
                <a:gd name="connsiteX2" fmla="*/ 762000 w 2959100"/>
                <a:gd name="connsiteY2" fmla="*/ 2045364 h 2134264"/>
                <a:gd name="connsiteX3" fmla="*/ 977900 w 2959100"/>
                <a:gd name="connsiteY3" fmla="*/ 1702464 h 2134264"/>
                <a:gd name="connsiteX4" fmla="*/ 1130300 w 2959100"/>
                <a:gd name="connsiteY4" fmla="*/ 1245264 h 2134264"/>
                <a:gd name="connsiteX5" fmla="*/ 1231900 w 2959100"/>
                <a:gd name="connsiteY5" fmla="*/ 927764 h 2134264"/>
                <a:gd name="connsiteX6" fmla="*/ 1422400 w 2959100"/>
                <a:gd name="connsiteY6" fmla="*/ 699164 h 2134264"/>
                <a:gd name="connsiteX7" fmla="*/ 1790700 w 2959100"/>
                <a:gd name="connsiteY7" fmla="*/ 534064 h 2134264"/>
                <a:gd name="connsiteX8" fmla="*/ 2044700 w 2959100"/>
                <a:gd name="connsiteY8" fmla="*/ 254664 h 2134264"/>
                <a:gd name="connsiteX9" fmla="*/ 2197100 w 2959100"/>
                <a:gd name="connsiteY9" fmla="*/ 76864 h 2134264"/>
                <a:gd name="connsiteX10" fmla="*/ 2349500 w 2959100"/>
                <a:gd name="connsiteY10" fmla="*/ 664 h 2134264"/>
                <a:gd name="connsiteX11" fmla="*/ 2527300 w 2959100"/>
                <a:gd name="connsiteY11" fmla="*/ 114964 h 2134264"/>
                <a:gd name="connsiteX12" fmla="*/ 2628900 w 2959100"/>
                <a:gd name="connsiteY12" fmla="*/ 381664 h 2134264"/>
                <a:gd name="connsiteX13" fmla="*/ 2743200 w 2959100"/>
                <a:gd name="connsiteY13" fmla="*/ 622964 h 2134264"/>
                <a:gd name="connsiteX14" fmla="*/ 2832100 w 2959100"/>
                <a:gd name="connsiteY14" fmla="*/ 749964 h 2134264"/>
                <a:gd name="connsiteX15" fmla="*/ 2959100 w 2959100"/>
                <a:gd name="connsiteY15" fmla="*/ 826164 h 213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59100" h="2134264">
                  <a:moveTo>
                    <a:pt x="0" y="2134264"/>
                  </a:moveTo>
                  <a:cubicBezTo>
                    <a:pt x="146050" y="2128972"/>
                    <a:pt x="292100" y="2123681"/>
                    <a:pt x="419100" y="2108864"/>
                  </a:cubicBezTo>
                  <a:cubicBezTo>
                    <a:pt x="546100" y="2094047"/>
                    <a:pt x="668867" y="2113097"/>
                    <a:pt x="762000" y="2045364"/>
                  </a:cubicBezTo>
                  <a:cubicBezTo>
                    <a:pt x="855133" y="1977631"/>
                    <a:pt x="916517" y="1835814"/>
                    <a:pt x="977900" y="1702464"/>
                  </a:cubicBezTo>
                  <a:cubicBezTo>
                    <a:pt x="1039283" y="1569114"/>
                    <a:pt x="1087967" y="1374380"/>
                    <a:pt x="1130300" y="1245264"/>
                  </a:cubicBezTo>
                  <a:cubicBezTo>
                    <a:pt x="1172633" y="1116148"/>
                    <a:pt x="1183217" y="1018781"/>
                    <a:pt x="1231900" y="927764"/>
                  </a:cubicBezTo>
                  <a:cubicBezTo>
                    <a:pt x="1280583" y="836747"/>
                    <a:pt x="1329267" y="764781"/>
                    <a:pt x="1422400" y="699164"/>
                  </a:cubicBezTo>
                  <a:cubicBezTo>
                    <a:pt x="1515533" y="633547"/>
                    <a:pt x="1686983" y="608147"/>
                    <a:pt x="1790700" y="534064"/>
                  </a:cubicBezTo>
                  <a:cubicBezTo>
                    <a:pt x="1894417" y="459981"/>
                    <a:pt x="1976967" y="330864"/>
                    <a:pt x="2044700" y="254664"/>
                  </a:cubicBezTo>
                  <a:cubicBezTo>
                    <a:pt x="2112433" y="178464"/>
                    <a:pt x="2146300" y="119197"/>
                    <a:pt x="2197100" y="76864"/>
                  </a:cubicBezTo>
                  <a:cubicBezTo>
                    <a:pt x="2247900" y="34531"/>
                    <a:pt x="2294467" y="-5686"/>
                    <a:pt x="2349500" y="664"/>
                  </a:cubicBezTo>
                  <a:cubicBezTo>
                    <a:pt x="2404533" y="7014"/>
                    <a:pt x="2480733" y="51464"/>
                    <a:pt x="2527300" y="114964"/>
                  </a:cubicBezTo>
                  <a:cubicBezTo>
                    <a:pt x="2573867" y="178464"/>
                    <a:pt x="2592917" y="296997"/>
                    <a:pt x="2628900" y="381664"/>
                  </a:cubicBezTo>
                  <a:cubicBezTo>
                    <a:pt x="2664883" y="466331"/>
                    <a:pt x="2709333" y="561581"/>
                    <a:pt x="2743200" y="622964"/>
                  </a:cubicBezTo>
                  <a:cubicBezTo>
                    <a:pt x="2777067" y="684347"/>
                    <a:pt x="2796117" y="716097"/>
                    <a:pt x="2832100" y="749964"/>
                  </a:cubicBezTo>
                  <a:cubicBezTo>
                    <a:pt x="2868083" y="783831"/>
                    <a:pt x="2913591" y="804997"/>
                    <a:pt x="2959100" y="826164"/>
                  </a:cubicBezTo>
                </a:path>
              </a:pathLst>
            </a:custGeom>
            <a:noFill/>
            <a:ln w="47625"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37" name="9 CuadroTexto"/>
            <p:cNvSpPr txBox="1">
              <a:spLocks noChangeArrowheads="1"/>
            </p:cNvSpPr>
            <p:nvPr/>
          </p:nvSpPr>
          <p:spPr bwMode="auto">
            <a:xfrm>
              <a:off x="7740352" y="2256423"/>
              <a:ext cx="1108432" cy="30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sz="1600" b="1">
                  <a:solidFill>
                    <a:srgbClr val="FF0000"/>
                  </a:solidFill>
                  <a:latin typeface="Californian FB" panose="0207040306080B030204" pitchFamily="18" charset="0"/>
                </a:rPr>
                <a:t>2004</a:t>
              </a:r>
            </a:p>
          </p:txBody>
        </p:sp>
      </p:grpSp>
      <p:grpSp>
        <p:nvGrpSpPr>
          <p:cNvPr id="38" name="2 Grupo"/>
          <p:cNvGrpSpPr>
            <a:grpSpLocks/>
          </p:cNvGrpSpPr>
          <p:nvPr/>
        </p:nvGrpSpPr>
        <p:grpSpPr bwMode="auto">
          <a:xfrm>
            <a:off x="684213" y="1989138"/>
            <a:ext cx="3529012" cy="2806700"/>
            <a:chOff x="5580112" y="2060849"/>
            <a:chExt cx="3528392" cy="2807537"/>
          </a:xfrm>
        </p:grpSpPr>
        <p:sp>
          <p:nvSpPr>
            <p:cNvPr id="39" name="4 Forma libre"/>
            <p:cNvSpPr/>
            <p:nvPr/>
          </p:nvSpPr>
          <p:spPr>
            <a:xfrm>
              <a:off x="6189605" y="2713506"/>
              <a:ext cx="2253854" cy="1818230"/>
            </a:xfrm>
            <a:custGeom>
              <a:avLst/>
              <a:gdLst>
                <a:gd name="connsiteX0" fmla="*/ 0 w 2260600"/>
                <a:gd name="connsiteY0" fmla="*/ 0 h 1816100"/>
                <a:gd name="connsiteX1" fmla="*/ 12700 w 2260600"/>
                <a:gd name="connsiteY1" fmla="*/ 1816100 h 1816100"/>
                <a:gd name="connsiteX2" fmla="*/ 2260600 w 2260600"/>
                <a:gd name="connsiteY2" fmla="*/ 1803400 h 1816100"/>
                <a:gd name="connsiteX0" fmla="*/ 2652 w 2248964"/>
                <a:gd name="connsiteY0" fmla="*/ 0 h 1816100"/>
                <a:gd name="connsiteX1" fmla="*/ 1064 w 2248964"/>
                <a:gd name="connsiteY1" fmla="*/ 1816100 h 1816100"/>
                <a:gd name="connsiteX2" fmla="*/ 2248964 w 2248964"/>
                <a:gd name="connsiteY2" fmla="*/ 1803400 h 1816100"/>
                <a:gd name="connsiteX0" fmla="*/ 2652 w 2253726"/>
                <a:gd name="connsiteY0" fmla="*/ 0 h 1817687"/>
                <a:gd name="connsiteX1" fmla="*/ 1064 w 2253726"/>
                <a:gd name="connsiteY1" fmla="*/ 1816100 h 1817687"/>
                <a:gd name="connsiteX2" fmla="*/ 2253726 w 2253726"/>
                <a:gd name="connsiteY2" fmla="*/ 1817687 h 181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3726" h="1817687">
                  <a:moveTo>
                    <a:pt x="2652" y="0"/>
                  </a:moveTo>
                  <a:cubicBezTo>
                    <a:pt x="6885" y="605367"/>
                    <a:pt x="-3169" y="1210733"/>
                    <a:pt x="1064" y="1816100"/>
                  </a:cubicBezTo>
                  <a:lnTo>
                    <a:pt x="2253726" y="1817687"/>
                  </a:ln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40" name="5 CuadroTexto"/>
            <p:cNvSpPr txBox="1"/>
            <p:nvPr/>
          </p:nvSpPr>
          <p:spPr>
            <a:xfrm>
              <a:off x="6072151" y="4530147"/>
              <a:ext cx="3036353" cy="338239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Californian FB" panose="0207040306080B030204" pitchFamily="18" charset="0"/>
                </a:rPr>
                <a:t>1960		  2015</a:t>
              </a:r>
            </a:p>
          </p:txBody>
        </p:sp>
        <p:sp>
          <p:nvSpPr>
            <p:cNvPr id="41" name="6 CuadroTexto"/>
            <p:cNvSpPr txBox="1"/>
            <p:nvPr/>
          </p:nvSpPr>
          <p:spPr>
            <a:xfrm>
              <a:off x="5791212" y="2837368"/>
              <a:ext cx="1993550" cy="1815054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Californian FB" panose="0207040306080B030204" pitchFamily="18" charset="0"/>
                </a:rPr>
                <a:t>3</a:t>
              </a:r>
            </a:p>
            <a:p>
              <a:pPr eaLnBrk="1" hangingPunct="1">
                <a:defRPr/>
              </a:pPr>
              <a:endParaRPr lang="es-MX" sz="1600" b="1" dirty="0">
                <a:solidFill>
                  <a:schemeClr val="bg2">
                    <a:lumMod val="25000"/>
                  </a:schemeClr>
                </a:solidFill>
                <a:latin typeface="Californian FB" panose="0207040306080B030204" pitchFamily="18" charset="0"/>
              </a:endParaRPr>
            </a:p>
            <a:p>
              <a:pPr eaLnBrk="1" hangingPunct="1">
                <a:defRPr/>
              </a:pPr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Californian FB" panose="0207040306080B030204" pitchFamily="18" charset="0"/>
                </a:rPr>
                <a:t>2</a:t>
              </a:r>
            </a:p>
            <a:p>
              <a:pPr eaLnBrk="1" hangingPunct="1">
                <a:defRPr/>
              </a:pPr>
              <a:endParaRPr lang="es-MX" sz="1600" b="1" dirty="0">
                <a:solidFill>
                  <a:schemeClr val="bg2">
                    <a:lumMod val="25000"/>
                  </a:schemeClr>
                </a:solidFill>
                <a:latin typeface="Californian FB" panose="0207040306080B030204" pitchFamily="18" charset="0"/>
              </a:endParaRPr>
            </a:p>
            <a:p>
              <a:pPr eaLnBrk="1" hangingPunct="1">
                <a:defRPr/>
              </a:pPr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Californian FB" panose="0207040306080B030204" pitchFamily="18" charset="0"/>
                </a:rPr>
                <a:t>1</a:t>
              </a:r>
            </a:p>
            <a:p>
              <a:pPr eaLnBrk="1" hangingPunct="1">
                <a:defRPr/>
              </a:pPr>
              <a:endParaRPr lang="es-MX" sz="1600" b="1" dirty="0">
                <a:solidFill>
                  <a:schemeClr val="bg2">
                    <a:lumMod val="25000"/>
                  </a:schemeClr>
                </a:solidFill>
                <a:latin typeface="Californian FB" panose="0207040306080B030204" pitchFamily="18" charset="0"/>
              </a:endParaRPr>
            </a:p>
            <a:p>
              <a:pPr eaLnBrk="1" hangingPunct="1">
                <a:defRPr/>
              </a:pPr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Californian FB" panose="0207040306080B030204" pitchFamily="18" charset="0"/>
                </a:rPr>
                <a:t>0</a:t>
              </a:r>
            </a:p>
          </p:txBody>
        </p:sp>
        <p:sp>
          <p:nvSpPr>
            <p:cNvPr id="42" name="10 CuadroTexto"/>
            <p:cNvSpPr txBox="1"/>
            <p:nvPr/>
          </p:nvSpPr>
          <p:spPr>
            <a:xfrm rot="16200000">
              <a:off x="4466876" y="3174085"/>
              <a:ext cx="2504234" cy="277763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MX" sz="1200" b="1" dirty="0">
                  <a:solidFill>
                    <a:schemeClr val="bg2">
                      <a:lumMod val="25000"/>
                    </a:schemeClr>
                  </a:solidFill>
                  <a:latin typeface="Californian FB" panose="0207040306080B030204" pitchFamily="18" charset="0"/>
                </a:rPr>
                <a:t>Millones barriles al día</a:t>
              </a:r>
            </a:p>
          </p:txBody>
        </p:sp>
      </p:grpSp>
      <p:cxnSp>
        <p:nvCxnSpPr>
          <p:cNvPr id="46" name="12 Conector recto"/>
          <p:cNvCxnSpPr/>
          <p:nvPr/>
        </p:nvCxnSpPr>
        <p:spPr>
          <a:xfrm flipH="1" flipV="1">
            <a:off x="1176338" y="2705100"/>
            <a:ext cx="2747962" cy="3175"/>
          </a:xfrm>
          <a:prstGeom prst="line">
            <a:avLst/>
          </a:prstGeom>
          <a:ln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1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>
            <a:fillRect/>
          </a:stretch>
        </p:blipFill>
        <p:spPr bwMode="auto">
          <a:xfrm>
            <a:off x="5341813" y="1700213"/>
            <a:ext cx="36226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13" y="3860800"/>
            <a:ext cx="36226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"/>
          <a:stretch/>
        </p:blipFill>
        <p:spPr>
          <a:xfrm>
            <a:off x="194861" y="1700213"/>
            <a:ext cx="5074885" cy="46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8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0" y="757238"/>
            <a:ext cx="9144000" cy="58420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3200" dirty="0"/>
              <a:t>Nuevas áreas de la producción México </a:t>
            </a:r>
          </a:p>
        </p:txBody>
      </p:sp>
      <p:pic>
        <p:nvPicPr>
          <p:cNvPr id="18" name="2 Imagen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/>
          <a:stretch>
            <a:fillRect/>
          </a:stretch>
        </p:blipFill>
        <p:spPr bwMode="auto">
          <a:xfrm>
            <a:off x="1476375" y="1700213"/>
            <a:ext cx="619125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25 Forma libre"/>
          <p:cNvSpPr/>
          <p:nvPr/>
        </p:nvSpPr>
        <p:spPr>
          <a:xfrm>
            <a:off x="4946650" y="3935413"/>
            <a:ext cx="625475" cy="966787"/>
          </a:xfrm>
          <a:custGeom>
            <a:avLst/>
            <a:gdLst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415925 w 673100"/>
              <a:gd name="connsiteY21" fmla="*/ 165100 h 1152525"/>
              <a:gd name="connsiteX22" fmla="*/ 419100 w 673100"/>
              <a:gd name="connsiteY22" fmla="*/ 254000 h 1152525"/>
              <a:gd name="connsiteX23" fmla="*/ 412750 w 673100"/>
              <a:gd name="connsiteY23" fmla="*/ 365125 h 1152525"/>
              <a:gd name="connsiteX24" fmla="*/ 387350 w 673100"/>
              <a:gd name="connsiteY24" fmla="*/ 469900 h 1152525"/>
              <a:gd name="connsiteX25" fmla="*/ 374650 w 673100"/>
              <a:gd name="connsiteY25" fmla="*/ 552450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415925 w 673100"/>
              <a:gd name="connsiteY21" fmla="*/ 165100 h 1152525"/>
              <a:gd name="connsiteX22" fmla="*/ 419100 w 673100"/>
              <a:gd name="connsiteY22" fmla="*/ 254000 h 1152525"/>
              <a:gd name="connsiteX23" fmla="*/ 412750 w 673100"/>
              <a:gd name="connsiteY23" fmla="*/ 365125 h 1152525"/>
              <a:gd name="connsiteX24" fmla="*/ 387350 w 673100"/>
              <a:gd name="connsiteY24" fmla="*/ 469900 h 1152525"/>
              <a:gd name="connsiteX25" fmla="*/ 350838 w 673100"/>
              <a:gd name="connsiteY25" fmla="*/ 571500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415925 w 673100"/>
              <a:gd name="connsiteY21" fmla="*/ 165100 h 1152525"/>
              <a:gd name="connsiteX22" fmla="*/ 419100 w 673100"/>
              <a:gd name="connsiteY22" fmla="*/ 254000 h 1152525"/>
              <a:gd name="connsiteX23" fmla="*/ 412750 w 673100"/>
              <a:gd name="connsiteY23" fmla="*/ 365125 h 1152525"/>
              <a:gd name="connsiteX24" fmla="*/ 342106 w 673100"/>
              <a:gd name="connsiteY24" fmla="*/ 534194 h 1152525"/>
              <a:gd name="connsiteX25" fmla="*/ 350838 w 673100"/>
              <a:gd name="connsiteY25" fmla="*/ 571500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415925 w 673100"/>
              <a:gd name="connsiteY21" fmla="*/ 165100 h 1152525"/>
              <a:gd name="connsiteX22" fmla="*/ 419100 w 673100"/>
              <a:gd name="connsiteY22" fmla="*/ 254000 h 1152525"/>
              <a:gd name="connsiteX23" fmla="*/ 357981 w 673100"/>
              <a:gd name="connsiteY23" fmla="*/ 462757 h 1152525"/>
              <a:gd name="connsiteX24" fmla="*/ 342106 w 673100"/>
              <a:gd name="connsiteY24" fmla="*/ 534194 h 1152525"/>
              <a:gd name="connsiteX25" fmla="*/ 350838 w 673100"/>
              <a:gd name="connsiteY25" fmla="*/ 571500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415925 w 673100"/>
              <a:gd name="connsiteY21" fmla="*/ 165100 h 1152525"/>
              <a:gd name="connsiteX22" fmla="*/ 383382 w 673100"/>
              <a:gd name="connsiteY22" fmla="*/ 392112 h 1152525"/>
              <a:gd name="connsiteX23" fmla="*/ 357981 w 673100"/>
              <a:gd name="connsiteY23" fmla="*/ 462757 h 1152525"/>
              <a:gd name="connsiteX24" fmla="*/ 342106 w 673100"/>
              <a:gd name="connsiteY24" fmla="*/ 534194 h 1152525"/>
              <a:gd name="connsiteX25" fmla="*/ 350838 w 673100"/>
              <a:gd name="connsiteY25" fmla="*/ 571500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415925 w 673100"/>
              <a:gd name="connsiteY21" fmla="*/ 165100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42106 w 673100"/>
              <a:gd name="connsiteY24" fmla="*/ 534194 h 1152525"/>
              <a:gd name="connsiteX25" fmla="*/ 350838 w 673100"/>
              <a:gd name="connsiteY25" fmla="*/ 571500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415925 w 673100"/>
              <a:gd name="connsiteY21" fmla="*/ 165100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50838 w 673100"/>
              <a:gd name="connsiteY25" fmla="*/ 571500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415925 w 673100"/>
              <a:gd name="connsiteY21" fmla="*/ 165100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406400 w 673100"/>
              <a:gd name="connsiteY20" fmla="*/ 139700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52425 w 673100"/>
              <a:gd name="connsiteY19" fmla="*/ 136525 h 1152525"/>
              <a:gd name="connsiteX20" fmla="*/ 370681 w 673100"/>
              <a:gd name="connsiteY20" fmla="*/ 289719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92100 w 673100"/>
              <a:gd name="connsiteY18" fmla="*/ 206375 h 1152525"/>
              <a:gd name="connsiteX19" fmla="*/ 330994 w 673100"/>
              <a:gd name="connsiteY19" fmla="*/ 262732 h 1152525"/>
              <a:gd name="connsiteX20" fmla="*/ 370681 w 673100"/>
              <a:gd name="connsiteY20" fmla="*/ 289719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244475 h 1152525"/>
              <a:gd name="connsiteX18" fmla="*/ 280194 w 673100"/>
              <a:gd name="connsiteY18" fmla="*/ 242094 h 1152525"/>
              <a:gd name="connsiteX19" fmla="*/ 330994 w 673100"/>
              <a:gd name="connsiteY19" fmla="*/ 262732 h 1152525"/>
              <a:gd name="connsiteX20" fmla="*/ 370681 w 673100"/>
              <a:gd name="connsiteY20" fmla="*/ 289719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74625 w 673100"/>
              <a:gd name="connsiteY16" fmla="*/ 219075 h 1152525"/>
              <a:gd name="connsiteX17" fmla="*/ 244475 w 673100"/>
              <a:gd name="connsiteY17" fmla="*/ 365919 h 1152525"/>
              <a:gd name="connsiteX18" fmla="*/ 280194 w 673100"/>
              <a:gd name="connsiteY18" fmla="*/ 242094 h 1152525"/>
              <a:gd name="connsiteX19" fmla="*/ 330994 w 673100"/>
              <a:gd name="connsiteY19" fmla="*/ 262732 h 1152525"/>
              <a:gd name="connsiteX20" fmla="*/ 370681 w 673100"/>
              <a:gd name="connsiteY20" fmla="*/ 289719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20650 w 673100"/>
              <a:gd name="connsiteY15" fmla="*/ 136525 h 1152525"/>
              <a:gd name="connsiteX16" fmla="*/ 191294 w 673100"/>
              <a:gd name="connsiteY16" fmla="*/ 295275 h 1152525"/>
              <a:gd name="connsiteX17" fmla="*/ 244475 w 673100"/>
              <a:gd name="connsiteY17" fmla="*/ 365919 h 1152525"/>
              <a:gd name="connsiteX18" fmla="*/ 280194 w 673100"/>
              <a:gd name="connsiteY18" fmla="*/ 242094 h 1152525"/>
              <a:gd name="connsiteX19" fmla="*/ 330994 w 673100"/>
              <a:gd name="connsiteY19" fmla="*/ 262732 h 1152525"/>
              <a:gd name="connsiteX20" fmla="*/ 370681 w 673100"/>
              <a:gd name="connsiteY20" fmla="*/ 289719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101600 w 673100"/>
              <a:gd name="connsiteY10" fmla="*/ 400050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49225 w 673100"/>
              <a:gd name="connsiteY15" fmla="*/ 203200 h 1152525"/>
              <a:gd name="connsiteX16" fmla="*/ 191294 w 673100"/>
              <a:gd name="connsiteY16" fmla="*/ 295275 h 1152525"/>
              <a:gd name="connsiteX17" fmla="*/ 244475 w 673100"/>
              <a:gd name="connsiteY17" fmla="*/ 365919 h 1152525"/>
              <a:gd name="connsiteX18" fmla="*/ 280194 w 673100"/>
              <a:gd name="connsiteY18" fmla="*/ 242094 h 1152525"/>
              <a:gd name="connsiteX19" fmla="*/ 330994 w 673100"/>
              <a:gd name="connsiteY19" fmla="*/ 262732 h 1152525"/>
              <a:gd name="connsiteX20" fmla="*/ 370681 w 673100"/>
              <a:gd name="connsiteY20" fmla="*/ 289719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61119 w 673100"/>
              <a:gd name="connsiteY10" fmla="*/ 390525 h 1152525"/>
              <a:gd name="connsiteX11" fmla="*/ 28575 w 673100"/>
              <a:gd name="connsiteY11" fmla="*/ 165100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49225 w 673100"/>
              <a:gd name="connsiteY15" fmla="*/ 203200 h 1152525"/>
              <a:gd name="connsiteX16" fmla="*/ 191294 w 673100"/>
              <a:gd name="connsiteY16" fmla="*/ 295275 h 1152525"/>
              <a:gd name="connsiteX17" fmla="*/ 244475 w 673100"/>
              <a:gd name="connsiteY17" fmla="*/ 365919 h 1152525"/>
              <a:gd name="connsiteX18" fmla="*/ 280194 w 673100"/>
              <a:gd name="connsiteY18" fmla="*/ 242094 h 1152525"/>
              <a:gd name="connsiteX19" fmla="*/ 330994 w 673100"/>
              <a:gd name="connsiteY19" fmla="*/ 262732 h 1152525"/>
              <a:gd name="connsiteX20" fmla="*/ 370681 w 673100"/>
              <a:gd name="connsiteY20" fmla="*/ 289719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73100 w 673100"/>
              <a:gd name="connsiteY0" fmla="*/ 1146175 h 1152525"/>
              <a:gd name="connsiteX1" fmla="*/ 606425 w 673100"/>
              <a:gd name="connsiteY1" fmla="*/ 1152525 h 1152525"/>
              <a:gd name="connsiteX2" fmla="*/ 546100 w 673100"/>
              <a:gd name="connsiteY2" fmla="*/ 1130300 h 1152525"/>
              <a:gd name="connsiteX3" fmla="*/ 441325 w 673100"/>
              <a:gd name="connsiteY3" fmla="*/ 1073150 h 1152525"/>
              <a:gd name="connsiteX4" fmla="*/ 374650 w 673100"/>
              <a:gd name="connsiteY4" fmla="*/ 1060450 h 1152525"/>
              <a:gd name="connsiteX5" fmla="*/ 279400 w 673100"/>
              <a:gd name="connsiteY5" fmla="*/ 955675 h 1152525"/>
              <a:gd name="connsiteX6" fmla="*/ 219075 w 673100"/>
              <a:gd name="connsiteY6" fmla="*/ 882650 h 1152525"/>
              <a:gd name="connsiteX7" fmla="*/ 107950 w 673100"/>
              <a:gd name="connsiteY7" fmla="*/ 806450 h 1152525"/>
              <a:gd name="connsiteX8" fmla="*/ 107950 w 673100"/>
              <a:gd name="connsiteY8" fmla="*/ 692150 h 1152525"/>
              <a:gd name="connsiteX9" fmla="*/ 76200 w 673100"/>
              <a:gd name="connsiteY9" fmla="*/ 533400 h 1152525"/>
              <a:gd name="connsiteX10" fmla="*/ 61119 w 673100"/>
              <a:gd name="connsiteY10" fmla="*/ 390525 h 1152525"/>
              <a:gd name="connsiteX11" fmla="*/ 19050 w 673100"/>
              <a:gd name="connsiteY11" fmla="*/ 169862 h 1152525"/>
              <a:gd name="connsiteX12" fmla="*/ 0 w 673100"/>
              <a:gd name="connsiteY12" fmla="*/ 34925 h 1152525"/>
              <a:gd name="connsiteX13" fmla="*/ 19050 w 673100"/>
              <a:gd name="connsiteY13" fmla="*/ 0 h 1152525"/>
              <a:gd name="connsiteX14" fmla="*/ 85725 w 673100"/>
              <a:gd name="connsiteY14" fmla="*/ 28575 h 1152525"/>
              <a:gd name="connsiteX15" fmla="*/ 149225 w 673100"/>
              <a:gd name="connsiteY15" fmla="*/ 203200 h 1152525"/>
              <a:gd name="connsiteX16" fmla="*/ 191294 w 673100"/>
              <a:gd name="connsiteY16" fmla="*/ 295275 h 1152525"/>
              <a:gd name="connsiteX17" fmla="*/ 244475 w 673100"/>
              <a:gd name="connsiteY17" fmla="*/ 365919 h 1152525"/>
              <a:gd name="connsiteX18" fmla="*/ 280194 w 673100"/>
              <a:gd name="connsiteY18" fmla="*/ 242094 h 1152525"/>
              <a:gd name="connsiteX19" fmla="*/ 330994 w 673100"/>
              <a:gd name="connsiteY19" fmla="*/ 262732 h 1152525"/>
              <a:gd name="connsiteX20" fmla="*/ 370681 w 673100"/>
              <a:gd name="connsiteY20" fmla="*/ 289719 h 1152525"/>
              <a:gd name="connsiteX21" fmla="*/ 382587 w 673100"/>
              <a:gd name="connsiteY21" fmla="*/ 343694 h 1152525"/>
              <a:gd name="connsiteX22" fmla="*/ 383382 w 673100"/>
              <a:gd name="connsiteY22" fmla="*/ 392112 h 1152525"/>
              <a:gd name="connsiteX23" fmla="*/ 388937 w 673100"/>
              <a:gd name="connsiteY23" fmla="*/ 462757 h 1152525"/>
              <a:gd name="connsiteX24" fmla="*/ 368300 w 673100"/>
              <a:gd name="connsiteY24" fmla="*/ 536575 h 1152525"/>
              <a:gd name="connsiteX25" fmla="*/ 377032 w 673100"/>
              <a:gd name="connsiteY25" fmla="*/ 578644 h 1152525"/>
              <a:gd name="connsiteX26" fmla="*/ 384175 w 673100"/>
              <a:gd name="connsiteY26" fmla="*/ 650875 h 1152525"/>
              <a:gd name="connsiteX27" fmla="*/ 460375 w 673100"/>
              <a:gd name="connsiteY27" fmla="*/ 746125 h 1152525"/>
              <a:gd name="connsiteX28" fmla="*/ 508000 w 673100"/>
              <a:gd name="connsiteY28" fmla="*/ 819150 h 1152525"/>
              <a:gd name="connsiteX29" fmla="*/ 492125 w 673100"/>
              <a:gd name="connsiteY29" fmla="*/ 882650 h 1152525"/>
              <a:gd name="connsiteX30" fmla="*/ 542925 w 673100"/>
              <a:gd name="connsiteY30" fmla="*/ 968375 h 1152525"/>
              <a:gd name="connsiteX31" fmla="*/ 631825 w 673100"/>
              <a:gd name="connsiteY31" fmla="*/ 1066800 h 1152525"/>
              <a:gd name="connsiteX32" fmla="*/ 673100 w 673100"/>
              <a:gd name="connsiteY32" fmla="*/ 1146175 h 1152525"/>
              <a:gd name="connsiteX0" fmla="*/ 658813 w 658813"/>
              <a:gd name="connsiteY0" fmla="*/ 1146175 h 1152525"/>
              <a:gd name="connsiteX1" fmla="*/ 592138 w 658813"/>
              <a:gd name="connsiteY1" fmla="*/ 1152525 h 1152525"/>
              <a:gd name="connsiteX2" fmla="*/ 531813 w 658813"/>
              <a:gd name="connsiteY2" fmla="*/ 1130300 h 1152525"/>
              <a:gd name="connsiteX3" fmla="*/ 427038 w 658813"/>
              <a:gd name="connsiteY3" fmla="*/ 1073150 h 1152525"/>
              <a:gd name="connsiteX4" fmla="*/ 360363 w 658813"/>
              <a:gd name="connsiteY4" fmla="*/ 1060450 h 1152525"/>
              <a:gd name="connsiteX5" fmla="*/ 265113 w 658813"/>
              <a:gd name="connsiteY5" fmla="*/ 955675 h 1152525"/>
              <a:gd name="connsiteX6" fmla="*/ 204788 w 658813"/>
              <a:gd name="connsiteY6" fmla="*/ 882650 h 1152525"/>
              <a:gd name="connsiteX7" fmla="*/ 93663 w 658813"/>
              <a:gd name="connsiteY7" fmla="*/ 806450 h 1152525"/>
              <a:gd name="connsiteX8" fmla="*/ 93663 w 658813"/>
              <a:gd name="connsiteY8" fmla="*/ 692150 h 1152525"/>
              <a:gd name="connsiteX9" fmla="*/ 61913 w 658813"/>
              <a:gd name="connsiteY9" fmla="*/ 533400 h 1152525"/>
              <a:gd name="connsiteX10" fmla="*/ 46832 w 658813"/>
              <a:gd name="connsiteY10" fmla="*/ 390525 h 1152525"/>
              <a:gd name="connsiteX11" fmla="*/ 4763 w 658813"/>
              <a:gd name="connsiteY11" fmla="*/ 169862 h 1152525"/>
              <a:gd name="connsiteX12" fmla="*/ 0 w 658813"/>
              <a:gd name="connsiteY12" fmla="*/ 96838 h 1152525"/>
              <a:gd name="connsiteX13" fmla="*/ 4763 w 658813"/>
              <a:gd name="connsiteY13" fmla="*/ 0 h 1152525"/>
              <a:gd name="connsiteX14" fmla="*/ 71438 w 658813"/>
              <a:gd name="connsiteY14" fmla="*/ 28575 h 1152525"/>
              <a:gd name="connsiteX15" fmla="*/ 134938 w 658813"/>
              <a:gd name="connsiteY15" fmla="*/ 203200 h 1152525"/>
              <a:gd name="connsiteX16" fmla="*/ 177007 w 658813"/>
              <a:gd name="connsiteY16" fmla="*/ 295275 h 1152525"/>
              <a:gd name="connsiteX17" fmla="*/ 230188 w 658813"/>
              <a:gd name="connsiteY17" fmla="*/ 365919 h 1152525"/>
              <a:gd name="connsiteX18" fmla="*/ 265907 w 658813"/>
              <a:gd name="connsiteY18" fmla="*/ 242094 h 1152525"/>
              <a:gd name="connsiteX19" fmla="*/ 316707 w 658813"/>
              <a:gd name="connsiteY19" fmla="*/ 262732 h 1152525"/>
              <a:gd name="connsiteX20" fmla="*/ 356394 w 658813"/>
              <a:gd name="connsiteY20" fmla="*/ 289719 h 1152525"/>
              <a:gd name="connsiteX21" fmla="*/ 368300 w 658813"/>
              <a:gd name="connsiteY21" fmla="*/ 343694 h 1152525"/>
              <a:gd name="connsiteX22" fmla="*/ 369095 w 658813"/>
              <a:gd name="connsiteY22" fmla="*/ 392112 h 1152525"/>
              <a:gd name="connsiteX23" fmla="*/ 374650 w 658813"/>
              <a:gd name="connsiteY23" fmla="*/ 462757 h 1152525"/>
              <a:gd name="connsiteX24" fmla="*/ 354013 w 658813"/>
              <a:gd name="connsiteY24" fmla="*/ 536575 h 1152525"/>
              <a:gd name="connsiteX25" fmla="*/ 362745 w 658813"/>
              <a:gd name="connsiteY25" fmla="*/ 578644 h 1152525"/>
              <a:gd name="connsiteX26" fmla="*/ 369888 w 658813"/>
              <a:gd name="connsiteY26" fmla="*/ 650875 h 1152525"/>
              <a:gd name="connsiteX27" fmla="*/ 446088 w 658813"/>
              <a:gd name="connsiteY27" fmla="*/ 746125 h 1152525"/>
              <a:gd name="connsiteX28" fmla="*/ 493713 w 658813"/>
              <a:gd name="connsiteY28" fmla="*/ 819150 h 1152525"/>
              <a:gd name="connsiteX29" fmla="*/ 477838 w 658813"/>
              <a:gd name="connsiteY29" fmla="*/ 882650 h 1152525"/>
              <a:gd name="connsiteX30" fmla="*/ 528638 w 658813"/>
              <a:gd name="connsiteY30" fmla="*/ 968375 h 1152525"/>
              <a:gd name="connsiteX31" fmla="*/ 617538 w 658813"/>
              <a:gd name="connsiteY31" fmla="*/ 1066800 h 1152525"/>
              <a:gd name="connsiteX32" fmla="*/ 658813 w 658813"/>
              <a:gd name="connsiteY32" fmla="*/ 1146175 h 1152525"/>
              <a:gd name="connsiteX0" fmla="*/ 658813 w 658813"/>
              <a:gd name="connsiteY0" fmla="*/ 1117600 h 1123950"/>
              <a:gd name="connsiteX1" fmla="*/ 592138 w 658813"/>
              <a:gd name="connsiteY1" fmla="*/ 1123950 h 1123950"/>
              <a:gd name="connsiteX2" fmla="*/ 531813 w 658813"/>
              <a:gd name="connsiteY2" fmla="*/ 1101725 h 1123950"/>
              <a:gd name="connsiteX3" fmla="*/ 427038 w 658813"/>
              <a:gd name="connsiteY3" fmla="*/ 1044575 h 1123950"/>
              <a:gd name="connsiteX4" fmla="*/ 360363 w 658813"/>
              <a:gd name="connsiteY4" fmla="*/ 1031875 h 1123950"/>
              <a:gd name="connsiteX5" fmla="*/ 265113 w 658813"/>
              <a:gd name="connsiteY5" fmla="*/ 927100 h 1123950"/>
              <a:gd name="connsiteX6" fmla="*/ 204788 w 658813"/>
              <a:gd name="connsiteY6" fmla="*/ 854075 h 1123950"/>
              <a:gd name="connsiteX7" fmla="*/ 93663 w 658813"/>
              <a:gd name="connsiteY7" fmla="*/ 777875 h 1123950"/>
              <a:gd name="connsiteX8" fmla="*/ 93663 w 658813"/>
              <a:gd name="connsiteY8" fmla="*/ 663575 h 1123950"/>
              <a:gd name="connsiteX9" fmla="*/ 61913 w 658813"/>
              <a:gd name="connsiteY9" fmla="*/ 504825 h 1123950"/>
              <a:gd name="connsiteX10" fmla="*/ 46832 w 658813"/>
              <a:gd name="connsiteY10" fmla="*/ 361950 h 1123950"/>
              <a:gd name="connsiteX11" fmla="*/ 4763 w 658813"/>
              <a:gd name="connsiteY11" fmla="*/ 141287 h 1123950"/>
              <a:gd name="connsiteX12" fmla="*/ 0 w 658813"/>
              <a:gd name="connsiteY12" fmla="*/ 68263 h 1123950"/>
              <a:gd name="connsiteX13" fmla="*/ 30956 w 658813"/>
              <a:gd name="connsiteY13" fmla="*/ 35719 h 1123950"/>
              <a:gd name="connsiteX14" fmla="*/ 71438 w 658813"/>
              <a:gd name="connsiteY14" fmla="*/ 0 h 1123950"/>
              <a:gd name="connsiteX15" fmla="*/ 134938 w 658813"/>
              <a:gd name="connsiteY15" fmla="*/ 174625 h 1123950"/>
              <a:gd name="connsiteX16" fmla="*/ 177007 w 658813"/>
              <a:gd name="connsiteY16" fmla="*/ 266700 h 1123950"/>
              <a:gd name="connsiteX17" fmla="*/ 230188 w 658813"/>
              <a:gd name="connsiteY17" fmla="*/ 337344 h 1123950"/>
              <a:gd name="connsiteX18" fmla="*/ 265907 w 658813"/>
              <a:gd name="connsiteY18" fmla="*/ 213519 h 1123950"/>
              <a:gd name="connsiteX19" fmla="*/ 316707 w 658813"/>
              <a:gd name="connsiteY19" fmla="*/ 234157 h 1123950"/>
              <a:gd name="connsiteX20" fmla="*/ 356394 w 658813"/>
              <a:gd name="connsiteY20" fmla="*/ 261144 h 1123950"/>
              <a:gd name="connsiteX21" fmla="*/ 368300 w 658813"/>
              <a:gd name="connsiteY21" fmla="*/ 315119 h 1123950"/>
              <a:gd name="connsiteX22" fmla="*/ 369095 w 658813"/>
              <a:gd name="connsiteY22" fmla="*/ 363537 h 1123950"/>
              <a:gd name="connsiteX23" fmla="*/ 374650 w 658813"/>
              <a:gd name="connsiteY23" fmla="*/ 434182 h 1123950"/>
              <a:gd name="connsiteX24" fmla="*/ 354013 w 658813"/>
              <a:gd name="connsiteY24" fmla="*/ 508000 h 1123950"/>
              <a:gd name="connsiteX25" fmla="*/ 362745 w 658813"/>
              <a:gd name="connsiteY25" fmla="*/ 550069 h 1123950"/>
              <a:gd name="connsiteX26" fmla="*/ 369888 w 658813"/>
              <a:gd name="connsiteY26" fmla="*/ 622300 h 1123950"/>
              <a:gd name="connsiteX27" fmla="*/ 446088 w 658813"/>
              <a:gd name="connsiteY27" fmla="*/ 717550 h 1123950"/>
              <a:gd name="connsiteX28" fmla="*/ 493713 w 658813"/>
              <a:gd name="connsiteY28" fmla="*/ 790575 h 1123950"/>
              <a:gd name="connsiteX29" fmla="*/ 477838 w 658813"/>
              <a:gd name="connsiteY29" fmla="*/ 854075 h 1123950"/>
              <a:gd name="connsiteX30" fmla="*/ 528638 w 658813"/>
              <a:gd name="connsiteY30" fmla="*/ 939800 h 1123950"/>
              <a:gd name="connsiteX31" fmla="*/ 617538 w 658813"/>
              <a:gd name="connsiteY31" fmla="*/ 1038225 h 1123950"/>
              <a:gd name="connsiteX32" fmla="*/ 658813 w 658813"/>
              <a:gd name="connsiteY32" fmla="*/ 1117600 h 1123950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65907 w 658813"/>
              <a:gd name="connsiteY18" fmla="*/ 177800 h 1088231"/>
              <a:gd name="connsiteX19" fmla="*/ 316707 w 658813"/>
              <a:gd name="connsiteY19" fmla="*/ 198438 h 1088231"/>
              <a:gd name="connsiteX20" fmla="*/ 356394 w 658813"/>
              <a:gd name="connsiteY20" fmla="*/ 225425 h 1088231"/>
              <a:gd name="connsiteX21" fmla="*/ 368300 w 658813"/>
              <a:gd name="connsiteY21" fmla="*/ 279400 h 1088231"/>
              <a:gd name="connsiteX22" fmla="*/ 369095 w 658813"/>
              <a:gd name="connsiteY22" fmla="*/ 327818 h 1088231"/>
              <a:gd name="connsiteX23" fmla="*/ 374650 w 658813"/>
              <a:gd name="connsiteY23" fmla="*/ 398463 h 1088231"/>
              <a:gd name="connsiteX24" fmla="*/ 354013 w 658813"/>
              <a:gd name="connsiteY24" fmla="*/ 472281 h 1088231"/>
              <a:gd name="connsiteX25" fmla="*/ 362745 w 658813"/>
              <a:gd name="connsiteY25" fmla="*/ 514350 h 1088231"/>
              <a:gd name="connsiteX26" fmla="*/ 369888 w 658813"/>
              <a:gd name="connsiteY26" fmla="*/ 586581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56394 w 658813"/>
              <a:gd name="connsiteY20" fmla="*/ 225425 h 1088231"/>
              <a:gd name="connsiteX21" fmla="*/ 368300 w 658813"/>
              <a:gd name="connsiteY21" fmla="*/ 279400 h 1088231"/>
              <a:gd name="connsiteX22" fmla="*/ 369095 w 658813"/>
              <a:gd name="connsiteY22" fmla="*/ 327818 h 1088231"/>
              <a:gd name="connsiteX23" fmla="*/ 374650 w 658813"/>
              <a:gd name="connsiteY23" fmla="*/ 398463 h 1088231"/>
              <a:gd name="connsiteX24" fmla="*/ 354013 w 658813"/>
              <a:gd name="connsiteY24" fmla="*/ 472281 h 1088231"/>
              <a:gd name="connsiteX25" fmla="*/ 362745 w 658813"/>
              <a:gd name="connsiteY25" fmla="*/ 514350 h 1088231"/>
              <a:gd name="connsiteX26" fmla="*/ 369888 w 658813"/>
              <a:gd name="connsiteY26" fmla="*/ 586581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56394 w 658813"/>
              <a:gd name="connsiteY20" fmla="*/ 225425 h 1088231"/>
              <a:gd name="connsiteX21" fmla="*/ 368300 w 658813"/>
              <a:gd name="connsiteY21" fmla="*/ 279400 h 1088231"/>
              <a:gd name="connsiteX22" fmla="*/ 369095 w 658813"/>
              <a:gd name="connsiteY22" fmla="*/ 327818 h 1088231"/>
              <a:gd name="connsiteX23" fmla="*/ 374650 w 658813"/>
              <a:gd name="connsiteY23" fmla="*/ 398463 h 1088231"/>
              <a:gd name="connsiteX24" fmla="*/ 354013 w 658813"/>
              <a:gd name="connsiteY24" fmla="*/ 472281 h 1088231"/>
              <a:gd name="connsiteX25" fmla="*/ 362745 w 658813"/>
              <a:gd name="connsiteY25" fmla="*/ 51435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56394 w 658813"/>
              <a:gd name="connsiteY20" fmla="*/ 225425 h 1088231"/>
              <a:gd name="connsiteX21" fmla="*/ 368300 w 658813"/>
              <a:gd name="connsiteY21" fmla="*/ 279400 h 1088231"/>
              <a:gd name="connsiteX22" fmla="*/ 369095 w 658813"/>
              <a:gd name="connsiteY22" fmla="*/ 327818 h 1088231"/>
              <a:gd name="connsiteX23" fmla="*/ 374650 w 658813"/>
              <a:gd name="connsiteY23" fmla="*/ 398463 h 1088231"/>
              <a:gd name="connsiteX24" fmla="*/ 354013 w 658813"/>
              <a:gd name="connsiteY24" fmla="*/ 472281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56394 w 658813"/>
              <a:gd name="connsiteY20" fmla="*/ 225425 h 1088231"/>
              <a:gd name="connsiteX21" fmla="*/ 368300 w 658813"/>
              <a:gd name="connsiteY21" fmla="*/ 279400 h 1088231"/>
              <a:gd name="connsiteX22" fmla="*/ 369095 w 658813"/>
              <a:gd name="connsiteY22" fmla="*/ 327818 h 1088231"/>
              <a:gd name="connsiteX23" fmla="*/ 374650 w 658813"/>
              <a:gd name="connsiteY23" fmla="*/ 398463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56394 w 658813"/>
              <a:gd name="connsiteY20" fmla="*/ 225425 h 1088231"/>
              <a:gd name="connsiteX21" fmla="*/ 368300 w 658813"/>
              <a:gd name="connsiteY21" fmla="*/ 279400 h 1088231"/>
              <a:gd name="connsiteX22" fmla="*/ 369095 w 658813"/>
              <a:gd name="connsiteY22" fmla="*/ 327818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56394 w 658813"/>
              <a:gd name="connsiteY20" fmla="*/ 225425 h 1088231"/>
              <a:gd name="connsiteX21" fmla="*/ 368300 w 658813"/>
              <a:gd name="connsiteY21" fmla="*/ 279400 h 1088231"/>
              <a:gd name="connsiteX22" fmla="*/ 371476 w 658813"/>
              <a:gd name="connsiteY22" fmla="*/ 396874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56394 w 658813"/>
              <a:gd name="connsiteY20" fmla="*/ 225425 h 1088231"/>
              <a:gd name="connsiteX21" fmla="*/ 363537 w 658813"/>
              <a:gd name="connsiteY21" fmla="*/ 327025 h 1088231"/>
              <a:gd name="connsiteX22" fmla="*/ 371476 w 658813"/>
              <a:gd name="connsiteY22" fmla="*/ 396874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44488 w 658813"/>
              <a:gd name="connsiteY20" fmla="*/ 284956 h 1088231"/>
              <a:gd name="connsiteX21" fmla="*/ 363537 w 658813"/>
              <a:gd name="connsiteY21" fmla="*/ 327025 h 1088231"/>
              <a:gd name="connsiteX22" fmla="*/ 371476 w 658813"/>
              <a:gd name="connsiteY22" fmla="*/ 396874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44488 w 658813"/>
              <a:gd name="connsiteY20" fmla="*/ 284956 h 1088231"/>
              <a:gd name="connsiteX21" fmla="*/ 363537 w 658813"/>
              <a:gd name="connsiteY21" fmla="*/ 327025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44488 w 658813"/>
              <a:gd name="connsiteY20" fmla="*/ 284956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16707 w 658813"/>
              <a:gd name="connsiteY19" fmla="*/ 198438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58763 w 658813"/>
              <a:gd name="connsiteY18" fmla="*/ 203994 h 1088231"/>
              <a:gd name="connsiteX19" fmla="*/ 321470 w 658813"/>
              <a:gd name="connsiteY19" fmla="*/ 284163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0188 w 658813"/>
              <a:gd name="connsiteY17" fmla="*/ 301625 h 1088231"/>
              <a:gd name="connsiteX18" fmla="*/ 265907 w 658813"/>
              <a:gd name="connsiteY18" fmla="*/ 370682 h 1088231"/>
              <a:gd name="connsiteX19" fmla="*/ 321470 w 658813"/>
              <a:gd name="connsiteY19" fmla="*/ 284163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2569 w 658813"/>
              <a:gd name="connsiteY17" fmla="*/ 382587 h 1088231"/>
              <a:gd name="connsiteX18" fmla="*/ 265907 w 658813"/>
              <a:gd name="connsiteY18" fmla="*/ 370682 h 1088231"/>
              <a:gd name="connsiteX19" fmla="*/ 321470 w 658813"/>
              <a:gd name="connsiteY19" fmla="*/ 284163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30981 h 1088231"/>
              <a:gd name="connsiteX17" fmla="*/ 232569 w 658813"/>
              <a:gd name="connsiteY17" fmla="*/ 382587 h 1088231"/>
              <a:gd name="connsiteX18" fmla="*/ 265907 w 658813"/>
              <a:gd name="connsiteY18" fmla="*/ 370682 h 1088231"/>
              <a:gd name="connsiteX19" fmla="*/ 300039 w 658813"/>
              <a:gd name="connsiteY19" fmla="*/ 305594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34938 w 658813"/>
              <a:gd name="connsiteY15" fmla="*/ 138906 h 1088231"/>
              <a:gd name="connsiteX16" fmla="*/ 177007 w 658813"/>
              <a:gd name="connsiteY16" fmla="*/ 285750 h 1088231"/>
              <a:gd name="connsiteX17" fmla="*/ 232569 w 658813"/>
              <a:gd name="connsiteY17" fmla="*/ 382587 h 1088231"/>
              <a:gd name="connsiteX18" fmla="*/ 265907 w 658813"/>
              <a:gd name="connsiteY18" fmla="*/ 370682 h 1088231"/>
              <a:gd name="connsiteX19" fmla="*/ 300039 w 658813"/>
              <a:gd name="connsiteY19" fmla="*/ 305594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83344 w 658813"/>
              <a:gd name="connsiteY14" fmla="*/ 21431 h 1088231"/>
              <a:gd name="connsiteX15" fmla="*/ 142082 w 658813"/>
              <a:gd name="connsiteY15" fmla="*/ 207962 h 1088231"/>
              <a:gd name="connsiteX16" fmla="*/ 177007 w 658813"/>
              <a:gd name="connsiteY16" fmla="*/ 285750 h 1088231"/>
              <a:gd name="connsiteX17" fmla="*/ 232569 w 658813"/>
              <a:gd name="connsiteY17" fmla="*/ 382587 h 1088231"/>
              <a:gd name="connsiteX18" fmla="*/ 265907 w 658813"/>
              <a:gd name="connsiteY18" fmla="*/ 370682 h 1088231"/>
              <a:gd name="connsiteX19" fmla="*/ 300039 w 658813"/>
              <a:gd name="connsiteY19" fmla="*/ 305594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109538 w 658813"/>
              <a:gd name="connsiteY14" fmla="*/ 121444 h 1088231"/>
              <a:gd name="connsiteX15" fmla="*/ 142082 w 658813"/>
              <a:gd name="connsiteY15" fmla="*/ 207962 h 1088231"/>
              <a:gd name="connsiteX16" fmla="*/ 177007 w 658813"/>
              <a:gd name="connsiteY16" fmla="*/ 285750 h 1088231"/>
              <a:gd name="connsiteX17" fmla="*/ 232569 w 658813"/>
              <a:gd name="connsiteY17" fmla="*/ 382587 h 1088231"/>
              <a:gd name="connsiteX18" fmla="*/ 265907 w 658813"/>
              <a:gd name="connsiteY18" fmla="*/ 370682 h 1088231"/>
              <a:gd name="connsiteX19" fmla="*/ 300039 w 658813"/>
              <a:gd name="connsiteY19" fmla="*/ 305594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81881 h 1088231"/>
              <a:gd name="connsiteX1" fmla="*/ 592138 w 658813"/>
              <a:gd name="connsiteY1" fmla="*/ 1088231 h 1088231"/>
              <a:gd name="connsiteX2" fmla="*/ 531813 w 658813"/>
              <a:gd name="connsiteY2" fmla="*/ 1066006 h 1088231"/>
              <a:gd name="connsiteX3" fmla="*/ 427038 w 658813"/>
              <a:gd name="connsiteY3" fmla="*/ 1008856 h 1088231"/>
              <a:gd name="connsiteX4" fmla="*/ 360363 w 658813"/>
              <a:gd name="connsiteY4" fmla="*/ 996156 h 1088231"/>
              <a:gd name="connsiteX5" fmla="*/ 265113 w 658813"/>
              <a:gd name="connsiteY5" fmla="*/ 891381 h 1088231"/>
              <a:gd name="connsiteX6" fmla="*/ 204788 w 658813"/>
              <a:gd name="connsiteY6" fmla="*/ 818356 h 1088231"/>
              <a:gd name="connsiteX7" fmla="*/ 93663 w 658813"/>
              <a:gd name="connsiteY7" fmla="*/ 742156 h 1088231"/>
              <a:gd name="connsiteX8" fmla="*/ 93663 w 658813"/>
              <a:gd name="connsiteY8" fmla="*/ 627856 h 1088231"/>
              <a:gd name="connsiteX9" fmla="*/ 61913 w 658813"/>
              <a:gd name="connsiteY9" fmla="*/ 469106 h 1088231"/>
              <a:gd name="connsiteX10" fmla="*/ 46832 w 658813"/>
              <a:gd name="connsiteY10" fmla="*/ 326231 h 1088231"/>
              <a:gd name="connsiteX11" fmla="*/ 4763 w 658813"/>
              <a:gd name="connsiteY11" fmla="*/ 105568 h 1088231"/>
              <a:gd name="connsiteX12" fmla="*/ 0 w 658813"/>
              <a:gd name="connsiteY12" fmla="*/ 32544 h 1088231"/>
              <a:gd name="connsiteX13" fmla="*/ 30956 w 658813"/>
              <a:gd name="connsiteY13" fmla="*/ 0 h 1088231"/>
              <a:gd name="connsiteX14" fmla="*/ 128588 w 658813"/>
              <a:gd name="connsiteY14" fmla="*/ 173831 h 1088231"/>
              <a:gd name="connsiteX15" fmla="*/ 142082 w 658813"/>
              <a:gd name="connsiteY15" fmla="*/ 207962 h 1088231"/>
              <a:gd name="connsiteX16" fmla="*/ 177007 w 658813"/>
              <a:gd name="connsiteY16" fmla="*/ 285750 h 1088231"/>
              <a:gd name="connsiteX17" fmla="*/ 232569 w 658813"/>
              <a:gd name="connsiteY17" fmla="*/ 382587 h 1088231"/>
              <a:gd name="connsiteX18" fmla="*/ 265907 w 658813"/>
              <a:gd name="connsiteY18" fmla="*/ 370682 h 1088231"/>
              <a:gd name="connsiteX19" fmla="*/ 300039 w 658813"/>
              <a:gd name="connsiteY19" fmla="*/ 305594 h 1088231"/>
              <a:gd name="connsiteX20" fmla="*/ 358775 w 658813"/>
              <a:gd name="connsiteY20" fmla="*/ 339724 h 1088231"/>
              <a:gd name="connsiteX21" fmla="*/ 370681 w 658813"/>
              <a:gd name="connsiteY21" fmla="*/ 386556 h 1088231"/>
              <a:gd name="connsiteX22" fmla="*/ 366714 w 658813"/>
              <a:gd name="connsiteY22" fmla="*/ 427830 h 1088231"/>
              <a:gd name="connsiteX23" fmla="*/ 353219 w 658813"/>
              <a:gd name="connsiteY23" fmla="*/ 465138 h 1088231"/>
              <a:gd name="connsiteX24" fmla="*/ 351631 w 658813"/>
              <a:gd name="connsiteY24" fmla="*/ 508000 h 1088231"/>
              <a:gd name="connsiteX25" fmla="*/ 355601 w 658813"/>
              <a:gd name="connsiteY25" fmla="*/ 571500 h 1088231"/>
              <a:gd name="connsiteX26" fmla="*/ 386557 w 658813"/>
              <a:gd name="connsiteY26" fmla="*/ 622300 h 1088231"/>
              <a:gd name="connsiteX27" fmla="*/ 446088 w 658813"/>
              <a:gd name="connsiteY27" fmla="*/ 681831 h 1088231"/>
              <a:gd name="connsiteX28" fmla="*/ 493713 w 658813"/>
              <a:gd name="connsiteY28" fmla="*/ 754856 h 1088231"/>
              <a:gd name="connsiteX29" fmla="*/ 477838 w 658813"/>
              <a:gd name="connsiteY29" fmla="*/ 818356 h 1088231"/>
              <a:gd name="connsiteX30" fmla="*/ 528638 w 658813"/>
              <a:gd name="connsiteY30" fmla="*/ 904081 h 1088231"/>
              <a:gd name="connsiteX31" fmla="*/ 617538 w 658813"/>
              <a:gd name="connsiteY31" fmla="*/ 1002506 h 1088231"/>
              <a:gd name="connsiteX32" fmla="*/ 658813 w 658813"/>
              <a:gd name="connsiteY32" fmla="*/ 1081881 h 1088231"/>
              <a:gd name="connsiteX0" fmla="*/ 658813 w 658813"/>
              <a:gd name="connsiteY0" fmla="*/ 1049337 h 1055687"/>
              <a:gd name="connsiteX1" fmla="*/ 592138 w 658813"/>
              <a:gd name="connsiteY1" fmla="*/ 1055687 h 1055687"/>
              <a:gd name="connsiteX2" fmla="*/ 531813 w 658813"/>
              <a:gd name="connsiteY2" fmla="*/ 1033462 h 1055687"/>
              <a:gd name="connsiteX3" fmla="*/ 427038 w 658813"/>
              <a:gd name="connsiteY3" fmla="*/ 976312 h 1055687"/>
              <a:gd name="connsiteX4" fmla="*/ 360363 w 658813"/>
              <a:gd name="connsiteY4" fmla="*/ 963612 h 1055687"/>
              <a:gd name="connsiteX5" fmla="*/ 265113 w 658813"/>
              <a:gd name="connsiteY5" fmla="*/ 858837 h 1055687"/>
              <a:gd name="connsiteX6" fmla="*/ 204788 w 658813"/>
              <a:gd name="connsiteY6" fmla="*/ 785812 h 1055687"/>
              <a:gd name="connsiteX7" fmla="*/ 93663 w 658813"/>
              <a:gd name="connsiteY7" fmla="*/ 709612 h 1055687"/>
              <a:gd name="connsiteX8" fmla="*/ 93663 w 658813"/>
              <a:gd name="connsiteY8" fmla="*/ 595312 h 1055687"/>
              <a:gd name="connsiteX9" fmla="*/ 61913 w 658813"/>
              <a:gd name="connsiteY9" fmla="*/ 436562 h 1055687"/>
              <a:gd name="connsiteX10" fmla="*/ 46832 w 658813"/>
              <a:gd name="connsiteY10" fmla="*/ 293687 h 1055687"/>
              <a:gd name="connsiteX11" fmla="*/ 4763 w 658813"/>
              <a:gd name="connsiteY11" fmla="*/ 73024 h 1055687"/>
              <a:gd name="connsiteX12" fmla="*/ 0 w 658813"/>
              <a:gd name="connsiteY12" fmla="*/ 0 h 1055687"/>
              <a:gd name="connsiteX13" fmla="*/ 76200 w 658813"/>
              <a:gd name="connsiteY13" fmla="*/ 88900 h 1055687"/>
              <a:gd name="connsiteX14" fmla="*/ 128588 w 658813"/>
              <a:gd name="connsiteY14" fmla="*/ 141287 h 1055687"/>
              <a:gd name="connsiteX15" fmla="*/ 142082 w 658813"/>
              <a:gd name="connsiteY15" fmla="*/ 175418 h 1055687"/>
              <a:gd name="connsiteX16" fmla="*/ 177007 w 658813"/>
              <a:gd name="connsiteY16" fmla="*/ 253206 h 1055687"/>
              <a:gd name="connsiteX17" fmla="*/ 232569 w 658813"/>
              <a:gd name="connsiteY17" fmla="*/ 350043 h 1055687"/>
              <a:gd name="connsiteX18" fmla="*/ 265907 w 658813"/>
              <a:gd name="connsiteY18" fmla="*/ 338138 h 1055687"/>
              <a:gd name="connsiteX19" fmla="*/ 300039 w 658813"/>
              <a:gd name="connsiteY19" fmla="*/ 273050 h 1055687"/>
              <a:gd name="connsiteX20" fmla="*/ 358775 w 658813"/>
              <a:gd name="connsiteY20" fmla="*/ 307180 h 1055687"/>
              <a:gd name="connsiteX21" fmla="*/ 370681 w 658813"/>
              <a:gd name="connsiteY21" fmla="*/ 354012 h 1055687"/>
              <a:gd name="connsiteX22" fmla="*/ 366714 w 658813"/>
              <a:gd name="connsiteY22" fmla="*/ 395286 h 1055687"/>
              <a:gd name="connsiteX23" fmla="*/ 353219 w 658813"/>
              <a:gd name="connsiteY23" fmla="*/ 432594 h 1055687"/>
              <a:gd name="connsiteX24" fmla="*/ 351631 w 658813"/>
              <a:gd name="connsiteY24" fmla="*/ 475456 h 1055687"/>
              <a:gd name="connsiteX25" fmla="*/ 355601 w 658813"/>
              <a:gd name="connsiteY25" fmla="*/ 538956 h 1055687"/>
              <a:gd name="connsiteX26" fmla="*/ 386557 w 658813"/>
              <a:gd name="connsiteY26" fmla="*/ 589756 h 1055687"/>
              <a:gd name="connsiteX27" fmla="*/ 446088 w 658813"/>
              <a:gd name="connsiteY27" fmla="*/ 649287 h 1055687"/>
              <a:gd name="connsiteX28" fmla="*/ 493713 w 658813"/>
              <a:gd name="connsiteY28" fmla="*/ 722312 h 1055687"/>
              <a:gd name="connsiteX29" fmla="*/ 477838 w 658813"/>
              <a:gd name="connsiteY29" fmla="*/ 785812 h 1055687"/>
              <a:gd name="connsiteX30" fmla="*/ 528638 w 658813"/>
              <a:gd name="connsiteY30" fmla="*/ 871537 h 1055687"/>
              <a:gd name="connsiteX31" fmla="*/ 617538 w 658813"/>
              <a:gd name="connsiteY31" fmla="*/ 969962 h 1055687"/>
              <a:gd name="connsiteX32" fmla="*/ 658813 w 658813"/>
              <a:gd name="connsiteY32" fmla="*/ 1049337 h 1055687"/>
              <a:gd name="connsiteX0" fmla="*/ 658813 w 658813"/>
              <a:gd name="connsiteY0" fmla="*/ 1049337 h 1055687"/>
              <a:gd name="connsiteX1" fmla="*/ 592138 w 658813"/>
              <a:gd name="connsiteY1" fmla="*/ 1055687 h 1055687"/>
              <a:gd name="connsiteX2" fmla="*/ 531813 w 658813"/>
              <a:gd name="connsiteY2" fmla="*/ 1033462 h 1055687"/>
              <a:gd name="connsiteX3" fmla="*/ 427038 w 658813"/>
              <a:gd name="connsiteY3" fmla="*/ 976312 h 1055687"/>
              <a:gd name="connsiteX4" fmla="*/ 360363 w 658813"/>
              <a:gd name="connsiteY4" fmla="*/ 963612 h 1055687"/>
              <a:gd name="connsiteX5" fmla="*/ 265113 w 658813"/>
              <a:gd name="connsiteY5" fmla="*/ 858837 h 1055687"/>
              <a:gd name="connsiteX6" fmla="*/ 204788 w 658813"/>
              <a:gd name="connsiteY6" fmla="*/ 785812 h 1055687"/>
              <a:gd name="connsiteX7" fmla="*/ 93663 w 658813"/>
              <a:gd name="connsiteY7" fmla="*/ 709612 h 1055687"/>
              <a:gd name="connsiteX8" fmla="*/ 93663 w 658813"/>
              <a:gd name="connsiteY8" fmla="*/ 595312 h 1055687"/>
              <a:gd name="connsiteX9" fmla="*/ 61913 w 658813"/>
              <a:gd name="connsiteY9" fmla="*/ 436562 h 1055687"/>
              <a:gd name="connsiteX10" fmla="*/ 46832 w 658813"/>
              <a:gd name="connsiteY10" fmla="*/ 293687 h 1055687"/>
              <a:gd name="connsiteX11" fmla="*/ 33338 w 658813"/>
              <a:gd name="connsiteY11" fmla="*/ 196849 h 1055687"/>
              <a:gd name="connsiteX12" fmla="*/ 0 w 658813"/>
              <a:gd name="connsiteY12" fmla="*/ 0 h 1055687"/>
              <a:gd name="connsiteX13" fmla="*/ 76200 w 658813"/>
              <a:gd name="connsiteY13" fmla="*/ 88900 h 1055687"/>
              <a:gd name="connsiteX14" fmla="*/ 128588 w 658813"/>
              <a:gd name="connsiteY14" fmla="*/ 141287 h 1055687"/>
              <a:gd name="connsiteX15" fmla="*/ 142082 w 658813"/>
              <a:gd name="connsiteY15" fmla="*/ 175418 h 1055687"/>
              <a:gd name="connsiteX16" fmla="*/ 177007 w 658813"/>
              <a:gd name="connsiteY16" fmla="*/ 253206 h 1055687"/>
              <a:gd name="connsiteX17" fmla="*/ 232569 w 658813"/>
              <a:gd name="connsiteY17" fmla="*/ 350043 h 1055687"/>
              <a:gd name="connsiteX18" fmla="*/ 265907 w 658813"/>
              <a:gd name="connsiteY18" fmla="*/ 338138 h 1055687"/>
              <a:gd name="connsiteX19" fmla="*/ 300039 w 658813"/>
              <a:gd name="connsiteY19" fmla="*/ 273050 h 1055687"/>
              <a:gd name="connsiteX20" fmla="*/ 358775 w 658813"/>
              <a:gd name="connsiteY20" fmla="*/ 307180 h 1055687"/>
              <a:gd name="connsiteX21" fmla="*/ 370681 w 658813"/>
              <a:gd name="connsiteY21" fmla="*/ 354012 h 1055687"/>
              <a:gd name="connsiteX22" fmla="*/ 366714 w 658813"/>
              <a:gd name="connsiteY22" fmla="*/ 395286 h 1055687"/>
              <a:gd name="connsiteX23" fmla="*/ 353219 w 658813"/>
              <a:gd name="connsiteY23" fmla="*/ 432594 h 1055687"/>
              <a:gd name="connsiteX24" fmla="*/ 351631 w 658813"/>
              <a:gd name="connsiteY24" fmla="*/ 475456 h 1055687"/>
              <a:gd name="connsiteX25" fmla="*/ 355601 w 658813"/>
              <a:gd name="connsiteY25" fmla="*/ 538956 h 1055687"/>
              <a:gd name="connsiteX26" fmla="*/ 386557 w 658813"/>
              <a:gd name="connsiteY26" fmla="*/ 589756 h 1055687"/>
              <a:gd name="connsiteX27" fmla="*/ 446088 w 658813"/>
              <a:gd name="connsiteY27" fmla="*/ 649287 h 1055687"/>
              <a:gd name="connsiteX28" fmla="*/ 493713 w 658813"/>
              <a:gd name="connsiteY28" fmla="*/ 722312 h 1055687"/>
              <a:gd name="connsiteX29" fmla="*/ 477838 w 658813"/>
              <a:gd name="connsiteY29" fmla="*/ 785812 h 1055687"/>
              <a:gd name="connsiteX30" fmla="*/ 528638 w 658813"/>
              <a:gd name="connsiteY30" fmla="*/ 871537 h 1055687"/>
              <a:gd name="connsiteX31" fmla="*/ 617538 w 658813"/>
              <a:gd name="connsiteY31" fmla="*/ 969962 h 1055687"/>
              <a:gd name="connsiteX32" fmla="*/ 658813 w 658813"/>
              <a:gd name="connsiteY32" fmla="*/ 1049337 h 1055687"/>
              <a:gd name="connsiteX0" fmla="*/ 625476 w 625476"/>
              <a:gd name="connsiteY0" fmla="*/ 960437 h 966787"/>
              <a:gd name="connsiteX1" fmla="*/ 558801 w 625476"/>
              <a:gd name="connsiteY1" fmla="*/ 966787 h 966787"/>
              <a:gd name="connsiteX2" fmla="*/ 498476 w 625476"/>
              <a:gd name="connsiteY2" fmla="*/ 944562 h 966787"/>
              <a:gd name="connsiteX3" fmla="*/ 393701 w 625476"/>
              <a:gd name="connsiteY3" fmla="*/ 887412 h 966787"/>
              <a:gd name="connsiteX4" fmla="*/ 327026 w 625476"/>
              <a:gd name="connsiteY4" fmla="*/ 874712 h 966787"/>
              <a:gd name="connsiteX5" fmla="*/ 231776 w 625476"/>
              <a:gd name="connsiteY5" fmla="*/ 769937 h 966787"/>
              <a:gd name="connsiteX6" fmla="*/ 171451 w 625476"/>
              <a:gd name="connsiteY6" fmla="*/ 696912 h 966787"/>
              <a:gd name="connsiteX7" fmla="*/ 60326 w 625476"/>
              <a:gd name="connsiteY7" fmla="*/ 620712 h 966787"/>
              <a:gd name="connsiteX8" fmla="*/ 60326 w 625476"/>
              <a:gd name="connsiteY8" fmla="*/ 506412 h 966787"/>
              <a:gd name="connsiteX9" fmla="*/ 28576 w 625476"/>
              <a:gd name="connsiteY9" fmla="*/ 347662 h 966787"/>
              <a:gd name="connsiteX10" fmla="*/ 13495 w 625476"/>
              <a:gd name="connsiteY10" fmla="*/ 204787 h 966787"/>
              <a:gd name="connsiteX11" fmla="*/ 1 w 625476"/>
              <a:gd name="connsiteY11" fmla="*/ 107949 h 966787"/>
              <a:gd name="connsiteX12" fmla="*/ 0 w 625476"/>
              <a:gd name="connsiteY12" fmla="*/ 15875 h 966787"/>
              <a:gd name="connsiteX13" fmla="*/ 42863 w 625476"/>
              <a:gd name="connsiteY13" fmla="*/ 0 h 966787"/>
              <a:gd name="connsiteX14" fmla="*/ 95251 w 625476"/>
              <a:gd name="connsiteY14" fmla="*/ 52387 h 966787"/>
              <a:gd name="connsiteX15" fmla="*/ 108745 w 625476"/>
              <a:gd name="connsiteY15" fmla="*/ 86518 h 966787"/>
              <a:gd name="connsiteX16" fmla="*/ 143670 w 625476"/>
              <a:gd name="connsiteY16" fmla="*/ 164306 h 966787"/>
              <a:gd name="connsiteX17" fmla="*/ 199232 w 625476"/>
              <a:gd name="connsiteY17" fmla="*/ 261143 h 966787"/>
              <a:gd name="connsiteX18" fmla="*/ 232570 w 625476"/>
              <a:gd name="connsiteY18" fmla="*/ 249238 h 966787"/>
              <a:gd name="connsiteX19" fmla="*/ 266702 w 625476"/>
              <a:gd name="connsiteY19" fmla="*/ 184150 h 966787"/>
              <a:gd name="connsiteX20" fmla="*/ 325438 w 625476"/>
              <a:gd name="connsiteY20" fmla="*/ 218280 h 966787"/>
              <a:gd name="connsiteX21" fmla="*/ 337344 w 625476"/>
              <a:gd name="connsiteY21" fmla="*/ 265112 h 966787"/>
              <a:gd name="connsiteX22" fmla="*/ 333377 w 625476"/>
              <a:gd name="connsiteY22" fmla="*/ 306386 h 966787"/>
              <a:gd name="connsiteX23" fmla="*/ 319882 w 625476"/>
              <a:gd name="connsiteY23" fmla="*/ 343694 h 966787"/>
              <a:gd name="connsiteX24" fmla="*/ 318294 w 625476"/>
              <a:gd name="connsiteY24" fmla="*/ 386556 h 966787"/>
              <a:gd name="connsiteX25" fmla="*/ 322264 w 625476"/>
              <a:gd name="connsiteY25" fmla="*/ 450056 h 966787"/>
              <a:gd name="connsiteX26" fmla="*/ 353220 w 625476"/>
              <a:gd name="connsiteY26" fmla="*/ 500856 h 966787"/>
              <a:gd name="connsiteX27" fmla="*/ 412751 w 625476"/>
              <a:gd name="connsiteY27" fmla="*/ 560387 h 966787"/>
              <a:gd name="connsiteX28" fmla="*/ 460376 w 625476"/>
              <a:gd name="connsiteY28" fmla="*/ 633412 h 966787"/>
              <a:gd name="connsiteX29" fmla="*/ 444501 w 625476"/>
              <a:gd name="connsiteY29" fmla="*/ 696912 h 966787"/>
              <a:gd name="connsiteX30" fmla="*/ 495301 w 625476"/>
              <a:gd name="connsiteY30" fmla="*/ 782637 h 966787"/>
              <a:gd name="connsiteX31" fmla="*/ 584201 w 625476"/>
              <a:gd name="connsiteY31" fmla="*/ 881062 h 966787"/>
              <a:gd name="connsiteX32" fmla="*/ 625476 w 625476"/>
              <a:gd name="connsiteY32" fmla="*/ 960437 h 966787"/>
              <a:gd name="connsiteX0" fmla="*/ 625476 w 625476"/>
              <a:gd name="connsiteY0" fmla="*/ 960437 h 966787"/>
              <a:gd name="connsiteX1" fmla="*/ 558801 w 625476"/>
              <a:gd name="connsiteY1" fmla="*/ 966787 h 966787"/>
              <a:gd name="connsiteX2" fmla="*/ 498476 w 625476"/>
              <a:gd name="connsiteY2" fmla="*/ 944562 h 966787"/>
              <a:gd name="connsiteX3" fmla="*/ 393701 w 625476"/>
              <a:gd name="connsiteY3" fmla="*/ 887412 h 966787"/>
              <a:gd name="connsiteX4" fmla="*/ 327026 w 625476"/>
              <a:gd name="connsiteY4" fmla="*/ 874712 h 966787"/>
              <a:gd name="connsiteX5" fmla="*/ 231776 w 625476"/>
              <a:gd name="connsiteY5" fmla="*/ 769937 h 966787"/>
              <a:gd name="connsiteX6" fmla="*/ 171451 w 625476"/>
              <a:gd name="connsiteY6" fmla="*/ 696912 h 966787"/>
              <a:gd name="connsiteX7" fmla="*/ 60326 w 625476"/>
              <a:gd name="connsiteY7" fmla="*/ 620712 h 966787"/>
              <a:gd name="connsiteX8" fmla="*/ 60326 w 625476"/>
              <a:gd name="connsiteY8" fmla="*/ 506412 h 966787"/>
              <a:gd name="connsiteX9" fmla="*/ 28576 w 625476"/>
              <a:gd name="connsiteY9" fmla="*/ 347662 h 966787"/>
              <a:gd name="connsiteX10" fmla="*/ 32545 w 625476"/>
              <a:gd name="connsiteY10" fmla="*/ 204787 h 966787"/>
              <a:gd name="connsiteX11" fmla="*/ 1 w 625476"/>
              <a:gd name="connsiteY11" fmla="*/ 107949 h 966787"/>
              <a:gd name="connsiteX12" fmla="*/ 0 w 625476"/>
              <a:gd name="connsiteY12" fmla="*/ 15875 h 966787"/>
              <a:gd name="connsiteX13" fmla="*/ 42863 w 625476"/>
              <a:gd name="connsiteY13" fmla="*/ 0 h 966787"/>
              <a:gd name="connsiteX14" fmla="*/ 95251 w 625476"/>
              <a:gd name="connsiteY14" fmla="*/ 52387 h 966787"/>
              <a:gd name="connsiteX15" fmla="*/ 108745 w 625476"/>
              <a:gd name="connsiteY15" fmla="*/ 86518 h 966787"/>
              <a:gd name="connsiteX16" fmla="*/ 143670 w 625476"/>
              <a:gd name="connsiteY16" fmla="*/ 164306 h 966787"/>
              <a:gd name="connsiteX17" fmla="*/ 199232 w 625476"/>
              <a:gd name="connsiteY17" fmla="*/ 261143 h 966787"/>
              <a:gd name="connsiteX18" fmla="*/ 232570 w 625476"/>
              <a:gd name="connsiteY18" fmla="*/ 249238 h 966787"/>
              <a:gd name="connsiteX19" fmla="*/ 266702 w 625476"/>
              <a:gd name="connsiteY19" fmla="*/ 184150 h 966787"/>
              <a:gd name="connsiteX20" fmla="*/ 325438 w 625476"/>
              <a:gd name="connsiteY20" fmla="*/ 218280 h 966787"/>
              <a:gd name="connsiteX21" fmla="*/ 337344 w 625476"/>
              <a:gd name="connsiteY21" fmla="*/ 265112 h 966787"/>
              <a:gd name="connsiteX22" fmla="*/ 333377 w 625476"/>
              <a:gd name="connsiteY22" fmla="*/ 306386 h 966787"/>
              <a:gd name="connsiteX23" fmla="*/ 319882 w 625476"/>
              <a:gd name="connsiteY23" fmla="*/ 343694 h 966787"/>
              <a:gd name="connsiteX24" fmla="*/ 318294 w 625476"/>
              <a:gd name="connsiteY24" fmla="*/ 386556 h 966787"/>
              <a:gd name="connsiteX25" fmla="*/ 322264 w 625476"/>
              <a:gd name="connsiteY25" fmla="*/ 450056 h 966787"/>
              <a:gd name="connsiteX26" fmla="*/ 353220 w 625476"/>
              <a:gd name="connsiteY26" fmla="*/ 500856 h 966787"/>
              <a:gd name="connsiteX27" fmla="*/ 412751 w 625476"/>
              <a:gd name="connsiteY27" fmla="*/ 560387 h 966787"/>
              <a:gd name="connsiteX28" fmla="*/ 460376 w 625476"/>
              <a:gd name="connsiteY28" fmla="*/ 633412 h 966787"/>
              <a:gd name="connsiteX29" fmla="*/ 444501 w 625476"/>
              <a:gd name="connsiteY29" fmla="*/ 696912 h 966787"/>
              <a:gd name="connsiteX30" fmla="*/ 495301 w 625476"/>
              <a:gd name="connsiteY30" fmla="*/ 782637 h 966787"/>
              <a:gd name="connsiteX31" fmla="*/ 584201 w 625476"/>
              <a:gd name="connsiteY31" fmla="*/ 881062 h 966787"/>
              <a:gd name="connsiteX32" fmla="*/ 625476 w 625476"/>
              <a:gd name="connsiteY32" fmla="*/ 960437 h 966787"/>
              <a:gd name="connsiteX0" fmla="*/ 625476 w 625476"/>
              <a:gd name="connsiteY0" fmla="*/ 960437 h 966787"/>
              <a:gd name="connsiteX1" fmla="*/ 558801 w 625476"/>
              <a:gd name="connsiteY1" fmla="*/ 966787 h 966787"/>
              <a:gd name="connsiteX2" fmla="*/ 498476 w 625476"/>
              <a:gd name="connsiteY2" fmla="*/ 944562 h 966787"/>
              <a:gd name="connsiteX3" fmla="*/ 393701 w 625476"/>
              <a:gd name="connsiteY3" fmla="*/ 887412 h 966787"/>
              <a:gd name="connsiteX4" fmla="*/ 327026 w 625476"/>
              <a:gd name="connsiteY4" fmla="*/ 874712 h 966787"/>
              <a:gd name="connsiteX5" fmla="*/ 231776 w 625476"/>
              <a:gd name="connsiteY5" fmla="*/ 769937 h 966787"/>
              <a:gd name="connsiteX6" fmla="*/ 171451 w 625476"/>
              <a:gd name="connsiteY6" fmla="*/ 696912 h 966787"/>
              <a:gd name="connsiteX7" fmla="*/ 60326 w 625476"/>
              <a:gd name="connsiteY7" fmla="*/ 620712 h 966787"/>
              <a:gd name="connsiteX8" fmla="*/ 60326 w 625476"/>
              <a:gd name="connsiteY8" fmla="*/ 506412 h 966787"/>
              <a:gd name="connsiteX9" fmla="*/ 54770 w 625476"/>
              <a:gd name="connsiteY9" fmla="*/ 350044 h 966787"/>
              <a:gd name="connsiteX10" fmla="*/ 32545 w 625476"/>
              <a:gd name="connsiteY10" fmla="*/ 204787 h 966787"/>
              <a:gd name="connsiteX11" fmla="*/ 1 w 625476"/>
              <a:gd name="connsiteY11" fmla="*/ 107949 h 966787"/>
              <a:gd name="connsiteX12" fmla="*/ 0 w 625476"/>
              <a:gd name="connsiteY12" fmla="*/ 15875 h 966787"/>
              <a:gd name="connsiteX13" fmla="*/ 42863 w 625476"/>
              <a:gd name="connsiteY13" fmla="*/ 0 h 966787"/>
              <a:gd name="connsiteX14" fmla="*/ 95251 w 625476"/>
              <a:gd name="connsiteY14" fmla="*/ 52387 h 966787"/>
              <a:gd name="connsiteX15" fmla="*/ 108745 w 625476"/>
              <a:gd name="connsiteY15" fmla="*/ 86518 h 966787"/>
              <a:gd name="connsiteX16" fmla="*/ 143670 w 625476"/>
              <a:gd name="connsiteY16" fmla="*/ 164306 h 966787"/>
              <a:gd name="connsiteX17" fmla="*/ 199232 w 625476"/>
              <a:gd name="connsiteY17" fmla="*/ 261143 h 966787"/>
              <a:gd name="connsiteX18" fmla="*/ 232570 w 625476"/>
              <a:gd name="connsiteY18" fmla="*/ 249238 h 966787"/>
              <a:gd name="connsiteX19" fmla="*/ 266702 w 625476"/>
              <a:gd name="connsiteY19" fmla="*/ 184150 h 966787"/>
              <a:gd name="connsiteX20" fmla="*/ 325438 w 625476"/>
              <a:gd name="connsiteY20" fmla="*/ 218280 h 966787"/>
              <a:gd name="connsiteX21" fmla="*/ 337344 w 625476"/>
              <a:gd name="connsiteY21" fmla="*/ 265112 h 966787"/>
              <a:gd name="connsiteX22" fmla="*/ 333377 w 625476"/>
              <a:gd name="connsiteY22" fmla="*/ 306386 h 966787"/>
              <a:gd name="connsiteX23" fmla="*/ 319882 w 625476"/>
              <a:gd name="connsiteY23" fmla="*/ 343694 h 966787"/>
              <a:gd name="connsiteX24" fmla="*/ 318294 w 625476"/>
              <a:gd name="connsiteY24" fmla="*/ 386556 h 966787"/>
              <a:gd name="connsiteX25" fmla="*/ 322264 w 625476"/>
              <a:gd name="connsiteY25" fmla="*/ 450056 h 966787"/>
              <a:gd name="connsiteX26" fmla="*/ 353220 w 625476"/>
              <a:gd name="connsiteY26" fmla="*/ 500856 h 966787"/>
              <a:gd name="connsiteX27" fmla="*/ 412751 w 625476"/>
              <a:gd name="connsiteY27" fmla="*/ 560387 h 966787"/>
              <a:gd name="connsiteX28" fmla="*/ 460376 w 625476"/>
              <a:gd name="connsiteY28" fmla="*/ 633412 h 966787"/>
              <a:gd name="connsiteX29" fmla="*/ 444501 w 625476"/>
              <a:gd name="connsiteY29" fmla="*/ 696912 h 966787"/>
              <a:gd name="connsiteX30" fmla="*/ 495301 w 625476"/>
              <a:gd name="connsiteY30" fmla="*/ 782637 h 966787"/>
              <a:gd name="connsiteX31" fmla="*/ 584201 w 625476"/>
              <a:gd name="connsiteY31" fmla="*/ 881062 h 966787"/>
              <a:gd name="connsiteX32" fmla="*/ 625476 w 625476"/>
              <a:gd name="connsiteY32" fmla="*/ 960437 h 966787"/>
              <a:gd name="connsiteX0" fmla="*/ 625476 w 625476"/>
              <a:gd name="connsiteY0" fmla="*/ 960437 h 966787"/>
              <a:gd name="connsiteX1" fmla="*/ 558801 w 625476"/>
              <a:gd name="connsiteY1" fmla="*/ 966787 h 966787"/>
              <a:gd name="connsiteX2" fmla="*/ 498476 w 625476"/>
              <a:gd name="connsiteY2" fmla="*/ 944562 h 966787"/>
              <a:gd name="connsiteX3" fmla="*/ 393701 w 625476"/>
              <a:gd name="connsiteY3" fmla="*/ 887412 h 966787"/>
              <a:gd name="connsiteX4" fmla="*/ 327026 w 625476"/>
              <a:gd name="connsiteY4" fmla="*/ 874712 h 966787"/>
              <a:gd name="connsiteX5" fmla="*/ 231776 w 625476"/>
              <a:gd name="connsiteY5" fmla="*/ 769937 h 966787"/>
              <a:gd name="connsiteX6" fmla="*/ 171451 w 625476"/>
              <a:gd name="connsiteY6" fmla="*/ 696912 h 966787"/>
              <a:gd name="connsiteX7" fmla="*/ 91283 w 625476"/>
              <a:gd name="connsiteY7" fmla="*/ 608806 h 966787"/>
              <a:gd name="connsiteX8" fmla="*/ 60326 w 625476"/>
              <a:gd name="connsiteY8" fmla="*/ 506412 h 966787"/>
              <a:gd name="connsiteX9" fmla="*/ 54770 w 625476"/>
              <a:gd name="connsiteY9" fmla="*/ 350044 h 966787"/>
              <a:gd name="connsiteX10" fmla="*/ 32545 w 625476"/>
              <a:gd name="connsiteY10" fmla="*/ 204787 h 966787"/>
              <a:gd name="connsiteX11" fmla="*/ 1 w 625476"/>
              <a:gd name="connsiteY11" fmla="*/ 107949 h 966787"/>
              <a:gd name="connsiteX12" fmla="*/ 0 w 625476"/>
              <a:gd name="connsiteY12" fmla="*/ 15875 h 966787"/>
              <a:gd name="connsiteX13" fmla="*/ 42863 w 625476"/>
              <a:gd name="connsiteY13" fmla="*/ 0 h 966787"/>
              <a:gd name="connsiteX14" fmla="*/ 95251 w 625476"/>
              <a:gd name="connsiteY14" fmla="*/ 52387 h 966787"/>
              <a:gd name="connsiteX15" fmla="*/ 108745 w 625476"/>
              <a:gd name="connsiteY15" fmla="*/ 86518 h 966787"/>
              <a:gd name="connsiteX16" fmla="*/ 143670 w 625476"/>
              <a:gd name="connsiteY16" fmla="*/ 164306 h 966787"/>
              <a:gd name="connsiteX17" fmla="*/ 199232 w 625476"/>
              <a:gd name="connsiteY17" fmla="*/ 261143 h 966787"/>
              <a:gd name="connsiteX18" fmla="*/ 232570 w 625476"/>
              <a:gd name="connsiteY18" fmla="*/ 249238 h 966787"/>
              <a:gd name="connsiteX19" fmla="*/ 266702 w 625476"/>
              <a:gd name="connsiteY19" fmla="*/ 184150 h 966787"/>
              <a:gd name="connsiteX20" fmla="*/ 325438 w 625476"/>
              <a:gd name="connsiteY20" fmla="*/ 218280 h 966787"/>
              <a:gd name="connsiteX21" fmla="*/ 337344 w 625476"/>
              <a:gd name="connsiteY21" fmla="*/ 265112 h 966787"/>
              <a:gd name="connsiteX22" fmla="*/ 333377 w 625476"/>
              <a:gd name="connsiteY22" fmla="*/ 306386 h 966787"/>
              <a:gd name="connsiteX23" fmla="*/ 319882 w 625476"/>
              <a:gd name="connsiteY23" fmla="*/ 343694 h 966787"/>
              <a:gd name="connsiteX24" fmla="*/ 318294 w 625476"/>
              <a:gd name="connsiteY24" fmla="*/ 386556 h 966787"/>
              <a:gd name="connsiteX25" fmla="*/ 322264 w 625476"/>
              <a:gd name="connsiteY25" fmla="*/ 450056 h 966787"/>
              <a:gd name="connsiteX26" fmla="*/ 353220 w 625476"/>
              <a:gd name="connsiteY26" fmla="*/ 500856 h 966787"/>
              <a:gd name="connsiteX27" fmla="*/ 412751 w 625476"/>
              <a:gd name="connsiteY27" fmla="*/ 560387 h 966787"/>
              <a:gd name="connsiteX28" fmla="*/ 460376 w 625476"/>
              <a:gd name="connsiteY28" fmla="*/ 633412 h 966787"/>
              <a:gd name="connsiteX29" fmla="*/ 444501 w 625476"/>
              <a:gd name="connsiteY29" fmla="*/ 696912 h 966787"/>
              <a:gd name="connsiteX30" fmla="*/ 495301 w 625476"/>
              <a:gd name="connsiteY30" fmla="*/ 782637 h 966787"/>
              <a:gd name="connsiteX31" fmla="*/ 584201 w 625476"/>
              <a:gd name="connsiteY31" fmla="*/ 881062 h 966787"/>
              <a:gd name="connsiteX32" fmla="*/ 625476 w 625476"/>
              <a:gd name="connsiteY32" fmla="*/ 960437 h 96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25476" h="966787">
                <a:moveTo>
                  <a:pt x="625476" y="960437"/>
                </a:moveTo>
                <a:lnTo>
                  <a:pt x="558801" y="966787"/>
                </a:lnTo>
                <a:lnTo>
                  <a:pt x="498476" y="944562"/>
                </a:lnTo>
                <a:lnTo>
                  <a:pt x="393701" y="887412"/>
                </a:lnTo>
                <a:lnTo>
                  <a:pt x="327026" y="874712"/>
                </a:lnTo>
                <a:lnTo>
                  <a:pt x="231776" y="769937"/>
                </a:lnTo>
                <a:lnTo>
                  <a:pt x="171451" y="696912"/>
                </a:lnTo>
                <a:lnTo>
                  <a:pt x="91283" y="608806"/>
                </a:lnTo>
                <a:lnTo>
                  <a:pt x="60326" y="506412"/>
                </a:lnTo>
                <a:lnTo>
                  <a:pt x="54770" y="350044"/>
                </a:lnTo>
                <a:lnTo>
                  <a:pt x="32545" y="204787"/>
                </a:lnTo>
                <a:lnTo>
                  <a:pt x="1" y="107949"/>
                </a:lnTo>
                <a:cubicBezTo>
                  <a:pt x="1" y="77258"/>
                  <a:pt x="0" y="46566"/>
                  <a:pt x="0" y="15875"/>
                </a:cubicBezTo>
                <a:lnTo>
                  <a:pt x="42863" y="0"/>
                </a:lnTo>
                <a:lnTo>
                  <a:pt x="95251" y="52387"/>
                </a:lnTo>
                <a:lnTo>
                  <a:pt x="108745" y="86518"/>
                </a:lnTo>
                <a:lnTo>
                  <a:pt x="143670" y="164306"/>
                </a:lnTo>
                <a:lnTo>
                  <a:pt x="199232" y="261143"/>
                </a:lnTo>
                <a:lnTo>
                  <a:pt x="232570" y="249238"/>
                </a:lnTo>
                <a:lnTo>
                  <a:pt x="266702" y="184150"/>
                </a:lnTo>
                <a:lnTo>
                  <a:pt x="325438" y="218280"/>
                </a:lnTo>
                <a:lnTo>
                  <a:pt x="337344" y="265112"/>
                </a:lnTo>
                <a:cubicBezTo>
                  <a:pt x="338403" y="304270"/>
                  <a:pt x="332318" y="267228"/>
                  <a:pt x="333377" y="306386"/>
                </a:cubicBezTo>
                <a:lnTo>
                  <a:pt x="319882" y="343694"/>
                </a:lnTo>
                <a:cubicBezTo>
                  <a:pt x="319353" y="357981"/>
                  <a:pt x="318823" y="372269"/>
                  <a:pt x="318294" y="386556"/>
                </a:cubicBezTo>
                <a:cubicBezTo>
                  <a:pt x="318823" y="419629"/>
                  <a:pt x="321735" y="416983"/>
                  <a:pt x="322264" y="450056"/>
                </a:cubicBezTo>
                <a:lnTo>
                  <a:pt x="353220" y="500856"/>
                </a:lnTo>
                <a:lnTo>
                  <a:pt x="412751" y="560387"/>
                </a:lnTo>
                <a:lnTo>
                  <a:pt x="460376" y="633412"/>
                </a:lnTo>
                <a:lnTo>
                  <a:pt x="444501" y="696912"/>
                </a:lnTo>
                <a:lnTo>
                  <a:pt x="495301" y="782637"/>
                </a:lnTo>
                <a:lnTo>
                  <a:pt x="584201" y="881062"/>
                </a:lnTo>
                <a:lnTo>
                  <a:pt x="625476" y="960437"/>
                </a:lnTo>
                <a:close/>
              </a:path>
            </a:pathLst>
          </a:custGeom>
          <a:solidFill>
            <a:schemeClr val="accent3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3" name="9 CuadroTexto"/>
          <p:cNvSpPr txBox="1">
            <a:spLocks noChangeArrowheads="1"/>
          </p:cNvSpPr>
          <p:nvPr/>
        </p:nvSpPr>
        <p:spPr bwMode="auto">
          <a:xfrm>
            <a:off x="5219700" y="5261421"/>
            <a:ext cx="2376488" cy="2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MX" altLang="es-MX" sz="1100">
              <a:solidFill>
                <a:srgbClr val="C00000"/>
              </a:solidFill>
            </a:endParaRPr>
          </a:p>
        </p:txBody>
      </p:sp>
      <p:sp>
        <p:nvSpPr>
          <p:cNvPr id="25" name="11 Rectángulo"/>
          <p:cNvSpPr/>
          <p:nvPr/>
        </p:nvSpPr>
        <p:spPr bwMode="auto">
          <a:xfrm>
            <a:off x="1547813" y="4148138"/>
            <a:ext cx="3260725" cy="401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parajita" panose="020B0604020202020204" pitchFamily="34" charset="0"/>
              </a:rPr>
              <a:t>Áreas de oportunidad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908175" y="3559466"/>
            <a:ext cx="5051425" cy="1982497"/>
            <a:chOff x="1908175" y="3559466"/>
            <a:chExt cx="5051425" cy="1982497"/>
          </a:xfrm>
        </p:grpSpPr>
        <p:sp>
          <p:nvSpPr>
            <p:cNvPr id="22" name="7 Forma libre"/>
            <p:cNvSpPr/>
            <p:nvPr/>
          </p:nvSpPr>
          <p:spPr bwMode="auto">
            <a:xfrm>
              <a:off x="5430838" y="3600450"/>
              <a:ext cx="781050" cy="1489075"/>
            </a:xfrm>
            <a:custGeom>
              <a:avLst/>
              <a:gdLst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412750 w 673100"/>
                <a:gd name="connsiteY23" fmla="*/ 365125 h 1152525"/>
                <a:gd name="connsiteX24" fmla="*/ 387350 w 673100"/>
                <a:gd name="connsiteY24" fmla="*/ 469900 h 1152525"/>
                <a:gd name="connsiteX25" fmla="*/ 374650 w 673100"/>
                <a:gd name="connsiteY25" fmla="*/ 55245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82562 w 673100"/>
                <a:gd name="connsiteY15" fmla="*/ 26988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412750 w 673100"/>
                <a:gd name="connsiteY23" fmla="*/ 365125 h 1152525"/>
                <a:gd name="connsiteX24" fmla="*/ 387350 w 673100"/>
                <a:gd name="connsiteY24" fmla="*/ 469900 h 1152525"/>
                <a:gd name="connsiteX25" fmla="*/ 374650 w 673100"/>
                <a:gd name="connsiteY25" fmla="*/ 55245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82562 w 673100"/>
                <a:gd name="connsiteY15" fmla="*/ 26988 h 1152525"/>
                <a:gd name="connsiteX16" fmla="*/ 236538 w 673100"/>
                <a:gd name="connsiteY16" fmla="*/ 95250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412750 w 673100"/>
                <a:gd name="connsiteY23" fmla="*/ 365125 h 1152525"/>
                <a:gd name="connsiteX24" fmla="*/ 387350 w 673100"/>
                <a:gd name="connsiteY24" fmla="*/ 469900 h 1152525"/>
                <a:gd name="connsiteX25" fmla="*/ 374650 w 673100"/>
                <a:gd name="connsiteY25" fmla="*/ 55245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82562 w 673100"/>
                <a:gd name="connsiteY15" fmla="*/ 26988 h 1152525"/>
                <a:gd name="connsiteX16" fmla="*/ 236538 w 673100"/>
                <a:gd name="connsiteY16" fmla="*/ 95250 h 1152525"/>
                <a:gd name="connsiteX17" fmla="*/ 273050 w 673100"/>
                <a:gd name="connsiteY17" fmla="*/ 120650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412750 w 673100"/>
                <a:gd name="connsiteY23" fmla="*/ 365125 h 1152525"/>
                <a:gd name="connsiteX24" fmla="*/ 387350 w 673100"/>
                <a:gd name="connsiteY24" fmla="*/ 469900 h 1152525"/>
                <a:gd name="connsiteX25" fmla="*/ 374650 w 673100"/>
                <a:gd name="connsiteY25" fmla="*/ 55245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82562 w 673100"/>
                <a:gd name="connsiteY15" fmla="*/ 26988 h 1152525"/>
                <a:gd name="connsiteX16" fmla="*/ 236538 w 673100"/>
                <a:gd name="connsiteY16" fmla="*/ 95250 h 1152525"/>
                <a:gd name="connsiteX17" fmla="*/ 273050 w 673100"/>
                <a:gd name="connsiteY17" fmla="*/ 120650 h 1152525"/>
                <a:gd name="connsiteX18" fmla="*/ 301625 w 673100"/>
                <a:gd name="connsiteY18" fmla="*/ 120650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412750 w 673100"/>
                <a:gd name="connsiteY23" fmla="*/ 365125 h 1152525"/>
                <a:gd name="connsiteX24" fmla="*/ 387350 w 673100"/>
                <a:gd name="connsiteY24" fmla="*/ 469900 h 1152525"/>
                <a:gd name="connsiteX25" fmla="*/ 374650 w 673100"/>
                <a:gd name="connsiteY25" fmla="*/ 55245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153988 w 719138"/>
                <a:gd name="connsiteY8" fmla="*/ 692150 h 1152525"/>
                <a:gd name="connsiteX9" fmla="*/ 122238 w 719138"/>
                <a:gd name="connsiteY9" fmla="*/ 533400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465138 w 719138"/>
                <a:gd name="connsiteY22" fmla="*/ 254000 h 1152525"/>
                <a:gd name="connsiteX23" fmla="*/ 458788 w 719138"/>
                <a:gd name="connsiteY23" fmla="*/ 365125 h 1152525"/>
                <a:gd name="connsiteX24" fmla="*/ 433388 w 719138"/>
                <a:gd name="connsiteY24" fmla="*/ 469900 h 1152525"/>
                <a:gd name="connsiteX25" fmla="*/ 420688 w 719138"/>
                <a:gd name="connsiteY25" fmla="*/ 552450 h 1152525"/>
                <a:gd name="connsiteX26" fmla="*/ 430213 w 719138"/>
                <a:gd name="connsiteY26" fmla="*/ 650875 h 1152525"/>
                <a:gd name="connsiteX27" fmla="*/ 506413 w 719138"/>
                <a:gd name="connsiteY27" fmla="*/ 74612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153988 w 719138"/>
                <a:gd name="connsiteY8" fmla="*/ 692150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465138 w 719138"/>
                <a:gd name="connsiteY22" fmla="*/ 254000 h 1152525"/>
                <a:gd name="connsiteX23" fmla="*/ 458788 w 719138"/>
                <a:gd name="connsiteY23" fmla="*/ 365125 h 1152525"/>
                <a:gd name="connsiteX24" fmla="*/ 433388 w 719138"/>
                <a:gd name="connsiteY24" fmla="*/ 469900 h 1152525"/>
                <a:gd name="connsiteX25" fmla="*/ 420688 w 719138"/>
                <a:gd name="connsiteY25" fmla="*/ 552450 h 1152525"/>
                <a:gd name="connsiteX26" fmla="*/ 430213 w 719138"/>
                <a:gd name="connsiteY26" fmla="*/ 650875 h 1152525"/>
                <a:gd name="connsiteX27" fmla="*/ 506413 w 719138"/>
                <a:gd name="connsiteY27" fmla="*/ 74612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465138 w 719138"/>
                <a:gd name="connsiteY22" fmla="*/ 254000 h 1152525"/>
                <a:gd name="connsiteX23" fmla="*/ 458788 w 719138"/>
                <a:gd name="connsiteY23" fmla="*/ 365125 h 1152525"/>
                <a:gd name="connsiteX24" fmla="*/ 433388 w 719138"/>
                <a:gd name="connsiteY24" fmla="*/ 469900 h 1152525"/>
                <a:gd name="connsiteX25" fmla="*/ 420688 w 719138"/>
                <a:gd name="connsiteY25" fmla="*/ 552450 h 1152525"/>
                <a:gd name="connsiteX26" fmla="*/ 430213 w 719138"/>
                <a:gd name="connsiteY26" fmla="*/ 650875 h 1152525"/>
                <a:gd name="connsiteX27" fmla="*/ 506413 w 719138"/>
                <a:gd name="connsiteY27" fmla="*/ 74612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458788 w 719138"/>
                <a:gd name="connsiteY23" fmla="*/ 365125 h 1152525"/>
                <a:gd name="connsiteX24" fmla="*/ 433388 w 719138"/>
                <a:gd name="connsiteY24" fmla="*/ 469900 h 1152525"/>
                <a:gd name="connsiteX25" fmla="*/ 420688 w 719138"/>
                <a:gd name="connsiteY25" fmla="*/ 552450 h 1152525"/>
                <a:gd name="connsiteX26" fmla="*/ 430213 w 719138"/>
                <a:gd name="connsiteY26" fmla="*/ 650875 h 1152525"/>
                <a:gd name="connsiteX27" fmla="*/ 506413 w 719138"/>
                <a:gd name="connsiteY27" fmla="*/ 74612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433388 w 719138"/>
                <a:gd name="connsiteY24" fmla="*/ 469900 h 1152525"/>
                <a:gd name="connsiteX25" fmla="*/ 420688 w 719138"/>
                <a:gd name="connsiteY25" fmla="*/ 552450 h 1152525"/>
                <a:gd name="connsiteX26" fmla="*/ 430213 w 719138"/>
                <a:gd name="connsiteY26" fmla="*/ 650875 h 1152525"/>
                <a:gd name="connsiteX27" fmla="*/ 506413 w 719138"/>
                <a:gd name="connsiteY27" fmla="*/ 74612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290513 w 719138"/>
                <a:gd name="connsiteY24" fmla="*/ 650875 h 1152525"/>
                <a:gd name="connsiteX25" fmla="*/ 420688 w 719138"/>
                <a:gd name="connsiteY25" fmla="*/ 552450 h 1152525"/>
                <a:gd name="connsiteX26" fmla="*/ 430213 w 719138"/>
                <a:gd name="connsiteY26" fmla="*/ 650875 h 1152525"/>
                <a:gd name="connsiteX27" fmla="*/ 506413 w 719138"/>
                <a:gd name="connsiteY27" fmla="*/ 74612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290513 w 719138"/>
                <a:gd name="connsiteY24" fmla="*/ 650875 h 1152525"/>
                <a:gd name="connsiteX25" fmla="*/ 354013 w 719138"/>
                <a:gd name="connsiteY25" fmla="*/ 742950 h 1152525"/>
                <a:gd name="connsiteX26" fmla="*/ 430213 w 719138"/>
                <a:gd name="connsiteY26" fmla="*/ 650875 h 1152525"/>
                <a:gd name="connsiteX27" fmla="*/ 506413 w 719138"/>
                <a:gd name="connsiteY27" fmla="*/ 74612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290513 w 719138"/>
                <a:gd name="connsiteY24" fmla="*/ 650875 h 1152525"/>
                <a:gd name="connsiteX25" fmla="*/ 354013 w 719138"/>
                <a:gd name="connsiteY25" fmla="*/ 742950 h 1152525"/>
                <a:gd name="connsiteX26" fmla="*/ 396876 w 719138"/>
                <a:gd name="connsiteY26" fmla="*/ 817562 h 1152525"/>
                <a:gd name="connsiteX27" fmla="*/ 506413 w 719138"/>
                <a:gd name="connsiteY27" fmla="*/ 74612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290513 w 719138"/>
                <a:gd name="connsiteY24" fmla="*/ 650875 h 1152525"/>
                <a:gd name="connsiteX25" fmla="*/ 354013 w 719138"/>
                <a:gd name="connsiteY25" fmla="*/ 742950 h 1152525"/>
                <a:gd name="connsiteX26" fmla="*/ 396876 w 719138"/>
                <a:gd name="connsiteY26" fmla="*/ 817562 h 1152525"/>
                <a:gd name="connsiteX27" fmla="*/ 458788 w 719138"/>
                <a:gd name="connsiteY27" fmla="*/ 879475 h 1152525"/>
                <a:gd name="connsiteX28" fmla="*/ 554038 w 719138"/>
                <a:gd name="connsiteY28" fmla="*/ 819150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290513 w 719138"/>
                <a:gd name="connsiteY24" fmla="*/ 650875 h 1152525"/>
                <a:gd name="connsiteX25" fmla="*/ 354013 w 719138"/>
                <a:gd name="connsiteY25" fmla="*/ 742950 h 1152525"/>
                <a:gd name="connsiteX26" fmla="*/ 396876 w 719138"/>
                <a:gd name="connsiteY26" fmla="*/ 817562 h 1152525"/>
                <a:gd name="connsiteX27" fmla="*/ 458788 w 719138"/>
                <a:gd name="connsiteY27" fmla="*/ 879475 h 1152525"/>
                <a:gd name="connsiteX28" fmla="*/ 501650 w 719138"/>
                <a:gd name="connsiteY28" fmla="*/ 919162 h 1152525"/>
                <a:gd name="connsiteX29" fmla="*/ 538163 w 719138"/>
                <a:gd name="connsiteY29" fmla="*/ 882650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153988 w 719138"/>
                <a:gd name="connsiteY7" fmla="*/ 806450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290513 w 719138"/>
                <a:gd name="connsiteY24" fmla="*/ 650875 h 1152525"/>
                <a:gd name="connsiteX25" fmla="*/ 354013 w 719138"/>
                <a:gd name="connsiteY25" fmla="*/ 742950 h 1152525"/>
                <a:gd name="connsiteX26" fmla="*/ 396876 w 719138"/>
                <a:gd name="connsiteY26" fmla="*/ 817562 h 1152525"/>
                <a:gd name="connsiteX27" fmla="*/ 458788 w 719138"/>
                <a:gd name="connsiteY27" fmla="*/ 879475 h 1152525"/>
                <a:gd name="connsiteX28" fmla="*/ 501650 w 719138"/>
                <a:gd name="connsiteY28" fmla="*/ 919162 h 1152525"/>
                <a:gd name="connsiteX29" fmla="*/ 552451 w 719138"/>
                <a:gd name="connsiteY29" fmla="*/ 949325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265113 w 719138"/>
                <a:gd name="connsiteY6" fmla="*/ 882650 h 1152525"/>
                <a:gd name="connsiteX7" fmla="*/ 96838 w 719138"/>
                <a:gd name="connsiteY7" fmla="*/ 954087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290513 w 719138"/>
                <a:gd name="connsiteY24" fmla="*/ 650875 h 1152525"/>
                <a:gd name="connsiteX25" fmla="*/ 354013 w 719138"/>
                <a:gd name="connsiteY25" fmla="*/ 742950 h 1152525"/>
                <a:gd name="connsiteX26" fmla="*/ 396876 w 719138"/>
                <a:gd name="connsiteY26" fmla="*/ 817562 h 1152525"/>
                <a:gd name="connsiteX27" fmla="*/ 458788 w 719138"/>
                <a:gd name="connsiteY27" fmla="*/ 879475 h 1152525"/>
                <a:gd name="connsiteX28" fmla="*/ 501650 w 719138"/>
                <a:gd name="connsiteY28" fmla="*/ 919162 h 1152525"/>
                <a:gd name="connsiteX29" fmla="*/ 552451 w 719138"/>
                <a:gd name="connsiteY29" fmla="*/ 949325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52525"/>
                <a:gd name="connsiteX1" fmla="*/ 652463 w 719138"/>
                <a:gd name="connsiteY1" fmla="*/ 1152525 h 1152525"/>
                <a:gd name="connsiteX2" fmla="*/ 592138 w 719138"/>
                <a:gd name="connsiteY2" fmla="*/ 1130300 h 1152525"/>
                <a:gd name="connsiteX3" fmla="*/ 487363 w 719138"/>
                <a:gd name="connsiteY3" fmla="*/ 1073150 h 1152525"/>
                <a:gd name="connsiteX4" fmla="*/ 420688 w 719138"/>
                <a:gd name="connsiteY4" fmla="*/ 1060450 h 1152525"/>
                <a:gd name="connsiteX5" fmla="*/ 325438 w 719138"/>
                <a:gd name="connsiteY5" fmla="*/ 955675 h 1152525"/>
                <a:gd name="connsiteX6" fmla="*/ 174626 w 719138"/>
                <a:gd name="connsiteY6" fmla="*/ 1087437 h 1152525"/>
                <a:gd name="connsiteX7" fmla="*/ 96838 w 719138"/>
                <a:gd name="connsiteY7" fmla="*/ 954087 h 1152525"/>
                <a:gd name="connsiteX8" fmla="*/ 63500 w 719138"/>
                <a:gd name="connsiteY8" fmla="*/ 735012 h 1152525"/>
                <a:gd name="connsiteX9" fmla="*/ 22225 w 719138"/>
                <a:gd name="connsiteY9" fmla="*/ 600075 h 1152525"/>
                <a:gd name="connsiteX10" fmla="*/ 0 w 719138"/>
                <a:gd name="connsiteY10" fmla="*/ 390525 h 1152525"/>
                <a:gd name="connsiteX11" fmla="*/ 74613 w 719138"/>
                <a:gd name="connsiteY11" fmla="*/ 165100 h 1152525"/>
                <a:gd name="connsiteX12" fmla="*/ 46038 w 719138"/>
                <a:gd name="connsiteY12" fmla="*/ 34925 h 1152525"/>
                <a:gd name="connsiteX13" fmla="*/ 65088 w 719138"/>
                <a:gd name="connsiteY13" fmla="*/ 0 h 1152525"/>
                <a:gd name="connsiteX14" fmla="*/ 131763 w 719138"/>
                <a:gd name="connsiteY14" fmla="*/ 28575 h 1152525"/>
                <a:gd name="connsiteX15" fmla="*/ 228600 w 719138"/>
                <a:gd name="connsiteY15" fmla="*/ 26988 h 1152525"/>
                <a:gd name="connsiteX16" fmla="*/ 282576 w 719138"/>
                <a:gd name="connsiteY16" fmla="*/ 95250 h 1152525"/>
                <a:gd name="connsiteX17" fmla="*/ 319088 w 719138"/>
                <a:gd name="connsiteY17" fmla="*/ 120650 h 1152525"/>
                <a:gd name="connsiteX18" fmla="*/ 347663 w 719138"/>
                <a:gd name="connsiteY18" fmla="*/ 120650 h 1152525"/>
                <a:gd name="connsiteX19" fmla="*/ 398463 w 719138"/>
                <a:gd name="connsiteY19" fmla="*/ 136525 h 1152525"/>
                <a:gd name="connsiteX20" fmla="*/ 452438 w 719138"/>
                <a:gd name="connsiteY20" fmla="*/ 139700 h 1152525"/>
                <a:gd name="connsiteX21" fmla="*/ 461963 w 719138"/>
                <a:gd name="connsiteY21" fmla="*/ 165100 h 1152525"/>
                <a:gd name="connsiteX22" fmla="*/ 307975 w 719138"/>
                <a:gd name="connsiteY22" fmla="*/ 330200 h 1152525"/>
                <a:gd name="connsiteX23" fmla="*/ 268288 w 719138"/>
                <a:gd name="connsiteY23" fmla="*/ 531813 h 1152525"/>
                <a:gd name="connsiteX24" fmla="*/ 290513 w 719138"/>
                <a:gd name="connsiteY24" fmla="*/ 650875 h 1152525"/>
                <a:gd name="connsiteX25" fmla="*/ 354013 w 719138"/>
                <a:gd name="connsiteY25" fmla="*/ 742950 h 1152525"/>
                <a:gd name="connsiteX26" fmla="*/ 396876 w 719138"/>
                <a:gd name="connsiteY26" fmla="*/ 817562 h 1152525"/>
                <a:gd name="connsiteX27" fmla="*/ 458788 w 719138"/>
                <a:gd name="connsiteY27" fmla="*/ 879475 h 1152525"/>
                <a:gd name="connsiteX28" fmla="*/ 501650 w 719138"/>
                <a:gd name="connsiteY28" fmla="*/ 919162 h 1152525"/>
                <a:gd name="connsiteX29" fmla="*/ 552451 w 719138"/>
                <a:gd name="connsiteY29" fmla="*/ 949325 h 1152525"/>
                <a:gd name="connsiteX30" fmla="*/ 588963 w 719138"/>
                <a:gd name="connsiteY30" fmla="*/ 968375 h 1152525"/>
                <a:gd name="connsiteX31" fmla="*/ 677863 w 719138"/>
                <a:gd name="connsiteY31" fmla="*/ 1066800 h 1152525"/>
                <a:gd name="connsiteX32" fmla="*/ 719138 w 719138"/>
                <a:gd name="connsiteY32" fmla="*/ 1146175 h 1152525"/>
                <a:gd name="connsiteX0" fmla="*/ 719138 w 719138"/>
                <a:gd name="connsiteY0" fmla="*/ 1146175 h 1193800"/>
                <a:gd name="connsiteX1" fmla="*/ 652463 w 719138"/>
                <a:gd name="connsiteY1" fmla="*/ 1152525 h 1193800"/>
                <a:gd name="connsiteX2" fmla="*/ 592138 w 719138"/>
                <a:gd name="connsiteY2" fmla="*/ 1130300 h 1193800"/>
                <a:gd name="connsiteX3" fmla="*/ 487363 w 719138"/>
                <a:gd name="connsiteY3" fmla="*/ 1073150 h 1193800"/>
                <a:gd name="connsiteX4" fmla="*/ 420688 w 719138"/>
                <a:gd name="connsiteY4" fmla="*/ 1060450 h 1193800"/>
                <a:gd name="connsiteX5" fmla="*/ 273051 w 719138"/>
                <a:gd name="connsiteY5" fmla="*/ 1193800 h 1193800"/>
                <a:gd name="connsiteX6" fmla="*/ 174626 w 719138"/>
                <a:gd name="connsiteY6" fmla="*/ 1087437 h 1193800"/>
                <a:gd name="connsiteX7" fmla="*/ 96838 w 719138"/>
                <a:gd name="connsiteY7" fmla="*/ 954087 h 1193800"/>
                <a:gd name="connsiteX8" fmla="*/ 63500 w 719138"/>
                <a:gd name="connsiteY8" fmla="*/ 735012 h 1193800"/>
                <a:gd name="connsiteX9" fmla="*/ 22225 w 719138"/>
                <a:gd name="connsiteY9" fmla="*/ 600075 h 1193800"/>
                <a:gd name="connsiteX10" fmla="*/ 0 w 719138"/>
                <a:gd name="connsiteY10" fmla="*/ 390525 h 1193800"/>
                <a:gd name="connsiteX11" fmla="*/ 74613 w 719138"/>
                <a:gd name="connsiteY11" fmla="*/ 165100 h 1193800"/>
                <a:gd name="connsiteX12" fmla="*/ 46038 w 719138"/>
                <a:gd name="connsiteY12" fmla="*/ 34925 h 1193800"/>
                <a:gd name="connsiteX13" fmla="*/ 65088 w 719138"/>
                <a:gd name="connsiteY13" fmla="*/ 0 h 1193800"/>
                <a:gd name="connsiteX14" fmla="*/ 131763 w 719138"/>
                <a:gd name="connsiteY14" fmla="*/ 28575 h 1193800"/>
                <a:gd name="connsiteX15" fmla="*/ 228600 w 719138"/>
                <a:gd name="connsiteY15" fmla="*/ 26988 h 1193800"/>
                <a:gd name="connsiteX16" fmla="*/ 282576 w 719138"/>
                <a:gd name="connsiteY16" fmla="*/ 95250 h 1193800"/>
                <a:gd name="connsiteX17" fmla="*/ 319088 w 719138"/>
                <a:gd name="connsiteY17" fmla="*/ 120650 h 1193800"/>
                <a:gd name="connsiteX18" fmla="*/ 347663 w 719138"/>
                <a:gd name="connsiteY18" fmla="*/ 120650 h 1193800"/>
                <a:gd name="connsiteX19" fmla="*/ 398463 w 719138"/>
                <a:gd name="connsiteY19" fmla="*/ 136525 h 1193800"/>
                <a:gd name="connsiteX20" fmla="*/ 452438 w 719138"/>
                <a:gd name="connsiteY20" fmla="*/ 139700 h 1193800"/>
                <a:gd name="connsiteX21" fmla="*/ 461963 w 719138"/>
                <a:gd name="connsiteY21" fmla="*/ 165100 h 1193800"/>
                <a:gd name="connsiteX22" fmla="*/ 307975 w 719138"/>
                <a:gd name="connsiteY22" fmla="*/ 330200 h 1193800"/>
                <a:gd name="connsiteX23" fmla="*/ 268288 w 719138"/>
                <a:gd name="connsiteY23" fmla="*/ 531813 h 1193800"/>
                <a:gd name="connsiteX24" fmla="*/ 290513 w 719138"/>
                <a:gd name="connsiteY24" fmla="*/ 650875 h 1193800"/>
                <a:gd name="connsiteX25" fmla="*/ 354013 w 719138"/>
                <a:gd name="connsiteY25" fmla="*/ 742950 h 1193800"/>
                <a:gd name="connsiteX26" fmla="*/ 396876 w 719138"/>
                <a:gd name="connsiteY26" fmla="*/ 817562 h 1193800"/>
                <a:gd name="connsiteX27" fmla="*/ 458788 w 719138"/>
                <a:gd name="connsiteY27" fmla="*/ 879475 h 1193800"/>
                <a:gd name="connsiteX28" fmla="*/ 501650 w 719138"/>
                <a:gd name="connsiteY28" fmla="*/ 919162 h 1193800"/>
                <a:gd name="connsiteX29" fmla="*/ 552451 w 719138"/>
                <a:gd name="connsiteY29" fmla="*/ 949325 h 1193800"/>
                <a:gd name="connsiteX30" fmla="*/ 588963 w 719138"/>
                <a:gd name="connsiteY30" fmla="*/ 968375 h 1193800"/>
                <a:gd name="connsiteX31" fmla="*/ 677863 w 719138"/>
                <a:gd name="connsiteY31" fmla="*/ 1066800 h 1193800"/>
                <a:gd name="connsiteX32" fmla="*/ 719138 w 719138"/>
                <a:gd name="connsiteY32" fmla="*/ 1146175 h 1193800"/>
                <a:gd name="connsiteX0" fmla="*/ 719138 w 719138"/>
                <a:gd name="connsiteY0" fmla="*/ 1146175 h 1279525"/>
                <a:gd name="connsiteX1" fmla="*/ 652463 w 719138"/>
                <a:gd name="connsiteY1" fmla="*/ 1152525 h 1279525"/>
                <a:gd name="connsiteX2" fmla="*/ 592138 w 719138"/>
                <a:gd name="connsiteY2" fmla="*/ 1130300 h 1279525"/>
                <a:gd name="connsiteX3" fmla="*/ 487363 w 719138"/>
                <a:gd name="connsiteY3" fmla="*/ 1073150 h 1279525"/>
                <a:gd name="connsiteX4" fmla="*/ 373063 w 719138"/>
                <a:gd name="connsiteY4" fmla="*/ 1279525 h 1279525"/>
                <a:gd name="connsiteX5" fmla="*/ 273051 w 719138"/>
                <a:gd name="connsiteY5" fmla="*/ 1193800 h 1279525"/>
                <a:gd name="connsiteX6" fmla="*/ 174626 w 719138"/>
                <a:gd name="connsiteY6" fmla="*/ 1087437 h 1279525"/>
                <a:gd name="connsiteX7" fmla="*/ 96838 w 719138"/>
                <a:gd name="connsiteY7" fmla="*/ 954087 h 1279525"/>
                <a:gd name="connsiteX8" fmla="*/ 63500 w 719138"/>
                <a:gd name="connsiteY8" fmla="*/ 735012 h 1279525"/>
                <a:gd name="connsiteX9" fmla="*/ 22225 w 719138"/>
                <a:gd name="connsiteY9" fmla="*/ 600075 h 1279525"/>
                <a:gd name="connsiteX10" fmla="*/ 0 w 719138"/>
                <a:gd name="connsiteY10" fmla="*/ 390525 h 1279525"/>
                <a:gd name="connsiteX11" fmla="*/ 74613 w 719138"/>
                <a:gd name="connsiteY11" fmla="*/ 165100 h 1279525"/>
                <a:gd name="connsiteX12" fmla="*/ 46038 w 719138"/>
                <a:gd name="connsiteY12" fmla="*/ 34925 h 1279525"/>
                <a:gd name="connsiteX13" fmla="*/ 65088 w 719138"/>
                <a:gd name="connsiteY13" fmla="*/ 0 h 1279525"/>
                <a:gd name="connsiteX14" fmla="*/ 131763 w 719138"/>
                <a:gd name="connsiteY14" fmla="*/ 28575 h 1279525"/>
                <a:gd name="connsiteX15" fmla="*/ 228600 w 719138"/>
                <a:gd name="connsiteY15" fmla="*/ 26988 h 1279525"/>
                <a:gd name="connsiteX16" fmla="*/ 282576 w 719138"/>
                <a:gd name="connsiteY16" fmla="*/ 95250 h 1279525"/>
                <a:gd name="connsiteX17" fmla="*/ 319088 w 719138"/>
                <a:gd name="connsiteY17" fmla="*/ 120650 h 1279525"/>
                <a:gd name="connsiteX18" fmla="*/ 347663 w 719138"/>
                <a:gd name="connsiteY18" fmla="*/ 120650 h 1279525"/>
                <a:gd name="connsiteX19" fmla="*/ 398463 w 719138"/>
                <a:gd name="connsiteY19" fmla="*/ 136525 h 1279525"/>
                <a:gd name="connsiteX20" fmla="*/ 452438 w 719138"/>
                <a:gd name="connsiteY20" fmla="*/ 139700 h 1279525"/>
                <a:gd name="connsiteX21" fmla="*/ 461963 w 719138"/>
                <a:gd name="connsiteY21" fmla="*/ 165100 h 1279525"/>
                <a:gd name="connsiteX22" fmla="*/ 307975 w 719138"/>
                <a:gd name="connsiteY22" fmla="*/ 330200 h 1279525"/>
                <a:gd name="connsiteX23" fmla="*/ 268288 w 719138"/>
                <a:gd name="connsiteY23" fmla="*/ 531813 h 1279525"/>
                <a:gd name="connsiteX24" fmla="*/ 290513 w 719138"/>
                <a:gd name="connsiteY24" fmla="*/ 650875 h 1279525"/>
                <a:gd name="connsiteX25" fmla="*/ 354013 w 719138"/>
                <a:gd name="connsiteY25" fmla="*/ 742950 h 1279525"/>
                <a:gd name="connsiteX26" fmla="*/ 396876 w 719138"/>
                <a:gd name="connsiteY26" fmla="*/ 817562 h 1279525"/>
                <a:gd name="connsiteX27" fmla="*/ 458788 w 719138"/>
                <a:gd name="connsiteY27" fmla="*/ 879475 h 1279525"/>
                <a:gd name="connsiteX28" fmla="*/ 501650 w 719138"/>
                <a:gd name="connsiteY28" fmla="*/ 919162 h 1279525"/>
                <a:gd name="connsiteX29" fmla="*/ 552451 w 719138"/>
                <a:gd name="connsiteY29" fmla="*/ 949325 h 1279525"/>
                <a:gd name="connsiteX30" fmla="*/ 588963 w 719138"/>
                <a:gd name="connsiteY30" fmla="*/ 968375 h 1279525"/>
                <a:gd name="connsiteX31" fmla="*/ 677863 w 719138"/>
                <a:gd name="connsiteY31" fmla="*/ 1066800 h 1279525"/>
                <a:gd name="connsiteX32" fmla="*/ 719138 w 719138"/>
                <a:gd name="connsiteY32" fmla="*/ 1146175 h 1279525"/>
                <a:gd name="connsiteX0" fmla="*/ 719138 w 719138"/>
                <a:gd name="connsiteY0" fmla="*/ 1146175 h 1344612"/>
                <a:gd name="connsiteX1" fmla="*/ 652463 w 719138"/>
                <a:gd name="connsiteY1" fmla="*/ 1152525 h 1344612"/>
                <a:gd name="connsiteX2" fmla="*/ 592138 w 719138"/>
                <a:gd name="connsiteY2" fmla="*/ 1130300 h 1344612"/>
                <a:gd name="connsiteX3" fmla="*/ 463551 w 719138"/>
                <a:gd name="connsiteY3" fmla="*/ 1344612 h 1344612"/>
                <a:gd name="connsiteX4" fmla="*/ 373063 w 719138"/>
                <a:gd name="connsiteY4" fmla="*/ 1279525 h 1344612"/>
                <a:gd name="connsiteX5" fmla="*/ 273051 w 719138"/>
                <a:gd name="connsiteY5" fmla="*/ 1193800 h 1344612"/>
                <a:gd name="connsiteX6" fmla="*/ 174626 w 719138"/>
                <a:gd name="connsiteY6" fmla="*/ 1087437 h 1344612"/>
                <a:gd name="connsiteX7" fmla="*/ 96838 w 719138"/>
                <a:gd name="connsiteY7" fmla="*/ 954087 h 1344612"/>
                <a:gd name="connsiteX8" fmla="*/ 63500 w 719138"/>
                <a:gd name="connsiteY8" fmla="*/ 735012 h 1344612"/>
                <a:gd name="connsiteX9" fmla="*/ 22225 w 719138"/>
                <a:gd name="connsiteY9" fmla="*/ 600075 h 1344612"/>
                <a:gd name="connsiteX10" fmla="*/ 0 w 719138"/>
                <a:gd name="connsiteY10" fmla="*/ 390525 h 1344612"/>
                <a:gd name="connsiteX11" fmla="*/ 74613 w 719138"/>
                <a:gd name="connsiteY11" fmla="*/ 165100 h 1344612"/>
                <a:gd name="connsiteX12" fmla="*/ 46038 w 719138"/>
                <a:gd name="connsiteY12" fmla="*/ 34925 h 1344612"/>
                <a:gd name="connsiteX13" fmla="*/ 65088 w 719138"/>
                <a:gd name="connsiteY13" fmla="*/ 0 h 1344612"/>
                <a:gd name="connsiteX14" fmla="*/ 131763 w 719138"/>
                <a:gd name="connsiteY14" fmla="*/ 28575 h 1344612"/>
                <a:gd name="connsiteX15" fmla="*/ 228600 w 719138"/>
                <a:gd name="connsiteY15" fmla="*/ 26988 h 1344612"/>
                <a:gd name="connsiteX16" fmla="*/ 282576 w 719138"/>
                <a:gd name="connsiteY16" fmla="*/ 95250 h 1344612"/>
                <a:gd name="connsiteX17" fmla="*/ 319088 w 719138"/>
                <a:gd name="connsiteY17" fmla="*/ 120650 h 1344612"/>
                <a:gd name="connsiteX18" fmla="*/ 347663 w 719138"/>
                <a:gd name="connsiteY18" fmla="*/ 120650 h 1344612"/>
                <a:gd name="connsiteX19" fmla="*/ 398463 w 719138"/>
                <a:gd name="connsiteY19" fmla="*/ 136525 h 1344612"/>
                <a:gd name="connsiteX20" fmla="*/ 452438 w 719138"/>
                <a:gd name="connsiteY20" fmla="*/ 139700 h 1344612"/>
                <a:gd name="connsiteX21" fmla="*/ 461963 w 719138"/>
                <a:gd name="connsiteY21" fmla="*/ 165100 h 1344612"/>
                <a:gd name="connsiteX22" fmla="*/ 307975 w 719138"/>
                <a:gd name="connsiteY22" fmla="*/ 330200 h 1344612"/>
                <a:gd name="connsiteX23" fmla="*/ 268288 w 719138"/>
                <a:gd name="connsiteY23" fmla="*/ 531813 h 1344612"/>
                <a:gd name="connsiteX24" fmla="*/ 290513 w 719138"/>
                <a:gd name="connsiteY24" fmla="*/ 650875 h 1344612"/>
                <a:gd name="connsiteX25" fmla="*/ 354013 w 719138"/>
                <a:gd name="connsiteY25" fmla="*/ 742950 h 1344612"/>
                <a:gd name="connsiteX26" fmla="*/ 396876 w 719138"/>
                <a:gd name="connsiteY26" fmla="*/ 817562 h 1344612"/>
                <a:gd name="connsiteX27" fmla="*/ 458788 w 719138"/>
                <a:gd name="connsiteY27" fmla="*/ 879475 h 1344612"/>
                <a:gd name="connsiteX28" fmla="*/ 501650 w 719138"/>
                <a:gd name="connsiteY28" fmla="*/ 919162 h 1344612"/>
                <a:gd name="connsiteX29" fmla="*/ 552451 w 719138"/>
                <a:gd name="connsiteY29" fmla="*/ 949325 h 1344612"/>
                <a:gd name="connsiteX30" fmla="*/ 588963 w 719138"/>
                <a:gd name="connsiteY30" fmla="*/ 968375 h 1344612"/>
                <a:gd name="connsiteX31" fmla="*/ 677863 w 719138"/>
                <a:gd name="connsiteY31" fmla="*/ 1066800 h 1344612"/>
                <a:gd name="connsiteX32" fmla="*/ 719138 w 719138"/>
                <a:gd name="connsiteY32" fmla="*/ 1146175 h 1344612"/>
                <a:gd name="connsiteX0" fmla="*/ 719138 w 719138"/>
                <a:gd name="connsiteY0" fmla="*/ 1146175 h 1397000"/>
                <a:gd name="connsiteX1" fmla="*/ 652463 w 719138"/>
                <a:gd name="connsiteY1" fmla="*/ 1152525 h 1397000"/>
                <a:gd name="connsiteX2" fmla="*/ 539750 w 719138"/>
                <a:gd name="connsiteY2" fmla="*/ 1397000 h 1397000"/>
                <a:gd name="connsiteX3" fmla="*/ 463551 w 719138"/>
                <a:gd name="connsiteY3" fmla="*/ 1344612 h 1397000"/>
                <a:gd name="connsiteX4" fmla="*/ 373063 w 719138"/>
                <a:gd name="connsiteY4" fmla="*/ 1279525 h 1397000"/>
                <a:gd name="connsiteX5" fmla="*/ 273051 w 719138"/>
                <a:gd name="connsiteY5" fmla="*/ 1193800 h 1397000"/>
                <a:gd name="connsiteX6" fmla="*/ 174626 w 719138"/>
                <a:gd name="connsiteY6" fmla="*/ 1087437 h 1397000"/>
                <a:gd name="connsiteX7" fmla="*/ 96838 w 719138"/>
                <a:gd name="connsiteY7" fmla="*/ 954087 h 1397000"/>
                <a:gd name="connsiteX8" fmla="*/ 63500 w 719138"/>
                <a:gd name="connsiteY8" fmla="*/ 735012 h 1397000"/>
                <a:gd name="connsiteX9" fmla="*/ 22225 w 719138"/>
                <a:gd name="connsiteY9" fmla="*/ 600075 h 1397000"/>
                <a:gd name="connsiteX10" fmla="*/ 0 w 719138"/>
                <a:gd name="connsiteY10" fmla="*/ 390525 h 1397000"/>
                <a:gd name="connsiteX11" fmla="*/ 74613 w 719138"/>
                <a:gd name="connsiteY11" fmla="*/ 165100 h 1397000"/>
                <a:gd name="connsiteX12" fmla="*/ 46038 w 719138"/>
                <a:gd name="connsiteY12" fmla="*/ 34925 h 1397000"/>
                <a:gd name="connsiteX13" fmla="*/ 65088 w 719138"/>
                <a:gd name="connsiteY13" fmla="*/ 0 h 1397000"/>
                <a:gd name="connsiteX14" fmla="*/ 131763 w 719138"/>
                <a:gd name="connsiteY14" fmla="*/ 28575 h 1397000"/>
                <a:gd name="connsiteX15" fmla="*/ 228600 w 719138"/>
                <a:gd name="connsiteY15" fmla="*/ 26988 h 1397000"/>
                <a:gd name="connsiteX16" fmla="*/ 282576 w 719138"/>
                <a:gd name="connsiteY16" fmla="*/ 95250 h 1397000"/>
                <a:gd name="connsiteX17" fmla="*/ 319088 w 719138"/>
                <a:gd name="connsiteY17" fmla="*/ 120650 h 1397000"/>
                <a:gd name="connsiteX18" fmla="*/ 347663 w 719138"/>
                <a:gd name="connsiteY18" fmla="*/ 120650 h 1397000"/>
                <a:gd name="connsiteX19" fmla="*/ 398463 w 719138"/>
                <a:gd name="connsiteY19" fmla="*/ 136525 h 1397000"/>
                <a:gd name="connsiteX20" fmla="*/ 452438 w 719138"/>
                <a:gd name="connsiteY20" fmla="*/ 139700 h 1397000"/>
                <a:gd name="connsiteX21" fmla="*/ 461963 w 719138"/>
                <a:gd name="connsiteY21" fmla="*/ 165100 h 1397000"/>
                <a:gd name="connsiteX22" fmla="*/ 307975 w 719138"/>
                <a:gd name="connsiteY22" fmla="*/ 330200 h 1397000"/>
                <a:gd name="connsiteX23" fmla="*/ 268288 w 719138"/>
                <a:gd name="connsiteY23" fmla="*/ 531813 h 1397000"/>
                <a:gd name="connsiteX24" fmla="*/ 290513 w 719138"/>
                <a:gd name="connsiteY24" fmla="*/ 650875 h 1397000"/>
                <a:gd name="connsiteX25" fmla="*/ 354013 w 719138"/>
                <a:gd name="connsiteY25" fmla="*/ 742950 h 1397000"/>
                <a:gd name="connsiteX26" fmla="*/ 396876 w 719138"/>
                <a:gd name="connsiteY26" fmla="*/ 817562 h 1397000"/>
                <a:gd name="connsiteX27" fmla="*/ 458788 w 719138"/>
                <a:gd name="connsiteY27" fmla="*/ 879475 h 1397000"/>
                <a:gd name="connsiteX28" fmla="*/ 501650 w 719138"/>
                <a:gd name="connsiteY28" fmla="*/ 919162 h 1397000"/>
                <a:gd name="connsiteX29" fmla="*/ 552451 w 719138"/>
                <a:gd name="connsiteY29" fmla="*/ 949325 h 1397000"/>
                <a:gd name="connsiteX30" fmla="*/ 588963 w 719138"/>
                <a:gd name="connsiteY30" fmla="*/ 968375 h 1397000"/>
                <a:gd name="connsiteX31" fmla="*/ 677863 w 719138"/>
                <a:gd name="connsiteY31" fmla="*/ 1066800 h 1397000"/>
                <a:gd name="connsiteX32" fmla="*/ 719138 w 719138"/>
                <a:gd name="connsiteY32" fmla="*/ 1146175 h 1397000"/>
                <a:gd name="connsiteX0" fmla="*/ 719138 w 719138"/>
                <a:gd name="connsiteY0" fmla="*/ 1146175 h 1397000"/>
                <a:gd name="connsiteX1" fmla="*/ 628650 w 719138"/>
                <a:gd name="connsiteY1" fmla="*/ 1309687 h 1397000"/>
                <a:gd name="connsiteX2" fmla="*/ 539750 w 719138"/>
                <a:gd name="connsiteY2" fmla="*/ 1397000 h 1397000"/>
                <a:gd name="connsiteX3" fmla="*/ 463551 w 719138"/>
                <a:gd name="connsiteY3" fmla="*/ 1344612 h 1397000"/>
                <a:gd name="connsiteX4" fmla="*/ 373063 w 719138"/>
                <a:gd name="connsiteY4" fmla="*/ 1279525 h 1397000"/>
                <a:gd name="connsiteX5" fmla="*/ 273051 w 719138"/>
                <a:gd name="connsiteY5" fmla="*/ 1193800 h 1397000"/>
                <a:gd name="connsiteX6" fmla="*/ 174626 w 719138"/>
                <a:gd name="connsiteY6" fmla="*/ 1087437 h 1397000"/>
                <a:gd name="connsiteX7" fmla="*/ 96838 w 719138"/>
                <a:gd name="connsiteY7" fmla="*/ 954087 h 1397000"/>
                <a:gd name="connsiteX8" fmla="*/ 63500 w 719138"/>
                <a:gd name="connsiteY8" fmla="*/ 735012 h 1397000"/>
                <a:gd name="connsiteX9" fmla="*/ 22225 w 719138"/>
                <a:gd name="connsiteY9" fmla="*/ 600075 h 1397000"/>
                <a:gd name="connsiteX10" fmla="*/ 0 w 719138"/>
                <a:gd name="connsiteY10" fmla="*/ 390525 h 1397000"/>
                <a:gd name="connsiteX11" fmla="*/ 74613 w 719138"/>
                <a:gd name="connsiteY11" fmla="*/ 165100 h 1397000"/>
                <a:gd name="connsiteX12" fmla="*/ 46038 w 719138"/>
                <a:gd name="connsiteY12" fmla="*/ 34925 h 1397000"/>
                <a:gd name="connsiteX13" fmla="*/ 65088 w 719138"/>
                <a:gd name="connsiteY13" fmla="*/ 0 h 1397000"/>
                <a:gd name="connsiteX14" fmla="*/ 131763 w 719138"/>
                <a:gd name="connsiteY14" fmla="*/ 28575 h 1397000"/>
                <a:gd name="connsiteX15" fmla="*/ 228600 w 719138"/>
                <a:gd name="connsiteY15" fmla="*/ 26988 h 1397000"/>
                <a:gd name="connsiteX16" fmla="*/ 282576 w 719138"/>
                <a:gd name="connsiteY16" fmla="*/ 95250 h 1397000"/>
                <a:gd name="connsiteX17" fmla="*/ 319088 w 719138"/>
                <a:gd name="connsiteY17" fmla="*/ 120650 h 1397000"/>
                <a:gd name="connsiteX18" fmla="*/ 347663 w 719138"/>
                <a:gd name="connsiteY18" fmla="*/ 120650 h 1397000"/>
                <a:gd name="connsiteX19" fmla="*/ 398463 w 719138"/>
                <a:gd name="connsiteY19" fmla="*/ 136525 h 1397000"/>
                <a:gd name="connsiteX20" fmla="*/ 452438 w 719138"/>
                <a:gd name="connsiteY20" fmla="*/ 139700 h 1397000"/>
                <a:gd name="connsiteX21" fmla="*/ 461963 w 719138"/>
                <a:gd name="connsiteY21" fmla="*/ 165100 h 1397000"/>
                <a:gd name="connsiteX22" fmla="*/ 307975 w 719138"/>
                <a:gd name="connsiteY22" fmla="*/ 330200 h 1397000"/>
                <a:gd name="connsiteX23" fmla="*/ 268288 w 719138"/>
                <a:gd name="connsiteY23" fmla="*/ 531813 h 1397000"/>
                <a:gd name="connsiteX24" fmla="*/ 290513 w 719138"/>
                <a:gd name="connsiteY24" fmla="*/ 650875 h 1397000"/>
                <a:gd name="connsiteX25" fmla="*/ 354013 w 719138"/>
                <a:gd name="connsiteY25" fmla="*/ 742950 h 1397000"/>
                <a:gd name="connsiteX26" fmla="*/ 396876 w 719138"/>
                <a:gd name="connsiteY26" fmla="*/ 817562 h 1397000"/>
                <a:gd name="connsiteX27" fmla="*/ 458788 w 719138"/>
                <a:gd name="connsiteY27" fmla="*/ 879475 h 1397000"/>
                <a:gd name="connsiteX28" fmla="*/ 501650 w 719138"/>
                <a:gd name="connsiteY28" fmla="*/ 919162 h 1397000"/>
                <a:gd name="connsiteX29" fmla="*/ 552451 w 719138"/>
                <a:gd name="connsiteY29" fmla="*/ 949325 h 1397000"/>
                <a:gd name="connsiteX30" fmla="*/ 588963 w 719138"/>
                <a:gd name="connsiteY30" fmla="*/ 968375 h 1397000"/>
                <a:gd name="connsiteX31" fmla="*/ 677863 w 719138"/>
                <a:gd name="connsiteY31" fmla="*/ 1066800 h 1397000"/>
                <a:gd name="connsiteX32" fmla="*/ 719138 w 719138"/>
                <a:gd name="connsiteY32" fmla="*/ 1146175 h 1397000"/>
                <a:gd name="connsiteX0" fmla="*/ 719138 w 719138"/>
                <a:gd name="connsiteY0" fmla="*/ 1146175 h 1397000"/>
                <a:gd name="connsiteX1" fmla="*/ 657225 w 719138"/>
                <a:gd name="connsiteY1" fmla="*/ 1323974 h 1397000"/>
                <a:gd name="connsiteX2" fmla="*/ 539750 w 719138"/>
                <a:gd name="connsiteY2" fmla="*/ 1397000 h 1397000"/>
                <a:gd name="connsiteX3" fmla="*/ 463551 w 719138"/>
                <a:gd name="connsiteY3" fmla="*/ 1344612 h 1397000"/>
                <a:gd name="connsiteX4" fmla="*/ 373063 w 719138"/>
                <a:gd name="connsiteY4" fmla="*/ 1279525 h 1397000"/>
                <a:gd name="connsiteX5" fmla="*/ 273051 w 719138"/>
                <a:gd name="connsiteY5" fmla="*/ 1193800 h 1397000"/>
                <a:gd name="connsiteX6" fmla="*/ 174626 w 719138"/>
                <a:gd name="connsiteY6" fmla="*/ 1087437 h 1397000"/>
                <a:gd name="connsiteX7" fmla="*/ 96838 w 719138"/>
                <a:gd name="connsiteY7" fmla="*/ 954087 h 1397000"/>
                <a:gd name="connsiteX8" fmla="*/ 63500 w 719138"/>
                <a:gd name="connsiteY8" fmla="*/ 735012 h 1397000"/>
                <a:gd name="connsiteX9" fmla="*/ 22225 w 719138"/>
                <a:gd name="connsiteY9" fmla="*/ 600075 h 1397000"/>
                <a:gd name="connsiteX10" fmla="*/ 0 w 719138"/>
                <a:gd name="connsiteY10" fmla="*/ 390525 h 1397000"/>
                <a:gd name="connsiteX11" fmla="*/ 74613 w 719138"/>
                <a:gd name="connsiteY11" fmla="*/ 165100 h 1397000"/>
                <a:gd name="connsiteX12" fmla="*/ 46038 w 719138"/>
                <a:gd name="connsiteY12" fmla="*/ 34925 h 1397000"/>
                <a:gd name="connsiteX13" fmla="*/ 65088 w 719138"/>
                <a:gd name="connsiteY13" fmla="*/ 0 h 1397000"/>
                <a:gd name="connsiteX14" fmla="*/ 131763 w 719138"/>
                <a:gd name="connsiteY14" fmla="*/ 28575 h 1397000"/>
                <a:gd name="connsiteX15" fmla="*/ 228600 w 719138"/>
                <a:gd name="connsiteY15" fmla="*/ 26988 h 1397000"/>
                <a:gd name="connsiteX16" fmla="*/ 282576 w 719138"/>
                <a:gd name="connsiteY16" fmla="*/ 95250 h 1397000"/>
                <a:gd name="connsiteX17" fmla="*/ 319088 w 719138"/>
                <a:gd name="connsiteY17" fmla="*/ 120650 h 1397000"/>
                <a:gd name="connsiteX18" fmla="*/ 347663 w 719138"/>
                <a:gd name="connsiteY18" fmla="*/ 120650 h 1397000"/>
                <a:gd name="connsiteX19" fmla="*/ 398463 w 719138"/>
                <a:gd name="connsiteY19" fmla="*/ 136525 h 1397000"/>
                <a:gd name="connsiteX20" fmla="*/ 452438 w 719138"/>
                <a:gd name="connsiteY20" fmla="*/ 139700 h 1397000"/>
                <a:gd name="connsiteX21" fmla="*/ 461963 w 719138"/>
                <a:gd name="connsiteY21" fmla="*/ 165100 h 1397000"/>
                <a:gd name="connsiteX22" fmla="*/ 307975 w 719138"/>
                <a:gd name="connsiteY22" fmla="*/ 330200 h 1397000"/>
                <a:gd name="connsiteX23" fmla="*/ 268288 w 719138"/>
                <a:gd name="connsiteY23" fmla="*/ 531813 h 1397000"/>
                <a:gd name="connsiteX24" fmla="*/ 290513 w 719138"/>
                <a:gd name="connsiteY24" fmla="*/ 650875 h 1397000"/>
                <a:gd name="connsiteX25" fmla="*/ 354013 w 719138"/>
                <a:gd name="connsiteY25" fmla="*/ 742950 h 1397000"/>
                <a:gd name="connsiteX26" fmla="*/ 396876 w 719138"/>
                <a:gd name="connsiteY26" fmla="*/ 817562 h 1397000"/>
                <a:gd name="connsiteX27" fmla="*/ 458788 w 719138"/>
                <a:gd name="connsiteY27" fmla="*/ 879475 h 1397000"/>
                <a:gd name="connsiteX28" fmla="*/ 501650 w 719138"/>
                <a:gd name="connsiteY28" fmla="*/ 919162 h 1397000"/>
                <a:gd name="connsiteX29" fmla="*/ 552451 w 719138"/>
                <a:gd name="connsiteY29" fmla="*/ 949325 h 1397000"/>
                <a:gd name="connsiteX30" fmla="*/ 588963 w 719138"/>
                <a:gd name="connsiteY30" fmla="*/ 968375 h 1397000"/>
                <a:gd name="connsiteX31" fmla="*/ 677863 w 719138"/>
                <a:gd name="connsiteY31" fmla="*/ 1066800 h 1397000"/>
                <a:gd name="connsiteX32" fmla="*/ 719138 w 719138"/>
                <a:gd name="connsiteY32" fmla="*/ 1146175 h 1397000"/>
                <a:gd name="connsiteX0" fmla="*/ 728663 w 728663"/>
                <a:gd name="connsiteY0" fmla="*/ 1222375 h 1397000"/>
                <a:gd name="connsiteX1" fmla="*/ 657225 w 728663"/>
                <a:gd name="connsiteY1" fmla="*/ 1323974 h 1397000"/>
                <a:gd name="connsiteX2" fmla="*/ 539750 w 728663"/>
                <a:gd name="connsiteY2" fmla="*/ 1397000 h 1397000"/>
                <a:gd name="connsiteX3" fmla="*/ 463551 w 728663"/>
                <a:gd name="connsiteY3" fmla="*/ 1344612 h 1397000"/>
                <a:gd name="connsiteX4" fmla="*/ 373063 w 728663"/>
                <a:gd name="connsiteY4" fmla="*/ 1279525 h 1397000"/>
                <a:gd name="connsiteX5" fmla="*/ 273051 w 728663"/>
                <a:gd name="connsiteY5" fmla="*/ 1193800 h 1397000"/>
                <a:gd name="connsiteX6" fmla="*/ 174626 w 728663"/>
                <a:gd name="connsiteY6" fmla="*/ 1087437 h 1397000"/>
                <a:gd name="connsiteX7" fmla="*/ 96838 w 728663"/>
                <a:gd name="connsiteY7" fmla="*/ 954087 h 1397000"/>
                <a:gd name="connsiteX8" fmla="*/ 63500 w 728663"/>
                <a:gd name="connsiteY8" fmla="*/ 735012 h 1397000"/>
                <a:gd name="connsiteX9" fmla="*/ 22225 w 728663"/>
                <a:gd name="connsiteY9" fmla="*/ 600075 h 1397000"/>
                <a:gd name="connsiteX10" fmla="*/ 0 w 728663"/>
                <a:gd name="connsiteY10" fmla="*/ 390525 h 1397000"/>
                <a:gd name="connsiteX11" fmla="*/ 74613 w 728663"/>
                <a:gd name="connsiteY11" fmla="*/ 165100 h 1397000"/>
                <a:gd name="connsiteX12" fmla="*/ 46038 w 728663"/>
                <a:gd name="connsiteY12" fmla="*/ 34925 h 1397000"/>
                <a:gd name="connsiteX13" fmla="*/ 65088 w 728663"/>
                <a:gd name="connsiteY13" fmla="*/ 0 h 1397000"/>
                <a:gd name="connsiteX14" fmla="*/ 131763 w 728663"/>
                <a:gd name="connsiteY14" fmla="*/ 28575 h 1397000"/>
                <a:gd name="connsiteX15" fmla="*/ 228600 w 728663"/>
                <a:gd name="connsiteY15" fmla="*/ 26988 h 1397000"/>
                <a:gd name="connsiteX16" fmla="*/ 282576 w 728663"/>
                <a:gd name="connsiteY16" fmla="*/ 95250 h 1397000"/>
                <a:gd name="connsiteX17" fmla="*/ 319088 w 728663"/>
                <a:gd name="connsiteY17" fmla="*/ 120650 h 1397000"/>
                <a:gd name="connsiteX18" fmla="*/ 347663 w 728663"/>
                <a:gd name="connsiteY18" fmla="*/ 120650 h 1397000"/>
                <a:gd name="connsiteX19" fmla="*/ 398463 w 728663"/>
                <a:gd name="connsiteY19" fmla="*/ 136525 h 1397000"/>
                <a:gd name="connsiteX20" fmla="*/ 452438 w 728663"/>
                <a:gd name="connsiteY20" fmla="*/ 139700 h 1397000"/>
                <a:gd name="connsiteX21" fmla="*/ 461963 w 728663"/>
                <a:gd name="connsiteY21" fmla="*/ 165100 h 1397000"/>
                <a:gd name="connsiteX22" fmla="*/ 307975 w 728663"/>
                <a:gd name="connsiteY22" fmla="*/ 330200 h 1397000"/>
                <a:gd name="connsiteX23" fmla="*/ 268288 w 728663"/>
                <a:gd name="connsiteY23" fmla="*/ 531813 h 1397000"/>
                <a:gd name="connsiteX24" fmla="*/ 290513 w 728663"/>
                <a:gd name="connsiteY24" fmla="*/ 650875 h 1397000"/>
                <a:gd name="connsiteX25" fmla="*/ 354013 w 728663"/>
                <a:gd name="connsiteY25" fmla="*/ 742950 h 1397000"/>
                <a:gd name="connsiteX26" fmla="*/ 396876 w 728663"/>
                <a:gd name="connsiteY26" fmla="*/ 817562 h 1397000"/>
                <a:gd name="connsiteX27" fmla="*/ 458788 w 728663"/>
                <a:gd name="connsiteY27" fmla="*/ 879475 h 1397000"/>
                <a:gd name="connsiteX28" fmla="*/ 501650 w 728663"/>
                <a:gd name="connsiteY28" fmla="*/ 919162 h 1397000"/>
                <a:gd name="connsiteX29" fmla="*/ 552451 w 728663"/>
                <a:gd name="connsiteY29" fmla="*/ 949325 h 1397000"/>
                <a:gd name="connsiteX30" fmla="*/ 588963 w 728663"/>
                <a:gd name="connsiteY30" fmla="*/ 968375 h 1397000"/>
                <a:gd name="connsiteX31" fmla="*/ 677863 w 728663"/>
                <a:gd name="connsiteY31" fmla="*/ 1066800 h 1397000"/>
                <a:gd name="connsiteX32" fmla="*/ 728663 w 728663"/>
                <a:gd name="connsiteY32" fmla="*/ 1222375 h 1397000"/>
                <a:gd name="connsiteX0" fmla="*/ 728663 w 728663"/>
                <a:gd name="connsiteY0" fmla="*/ 1222375 h 1397000"/>
                <a:gd name="connsiteX1" fmla="*/ 657225 w 728663"/>
                <a:gd name="connsiteY1" fmla="*/ 1323974 h 1397000"/>
                <a:gd name="connsiteX2" fmla="*/ 539750 w 728663"/>
                <a:gd name="connsiteY2" fmla="*/ 1397000 h 1397000"/>
                <a:gd name="connsiteX3" fmla="*/ 463551 w 728663"/>
                <a:gd name="connsiteY3" fmla="*/ 1344612 h 1397000"/>
                <a:gd name="connsiteX4" fmla="*/ 373063 w 728663"/>
                <a:gd name="connsiteY4" fmla="*/ 1279525 h 1397000"/>
                <a:gd name="connsiteX5" fmla="*/ 273051 w 728663"/>
                <a:gd name="connsiteY5" fmla="*/ 1193800 h 1397000"/>
                <a:gd name="connsiteX6" fmla="*/ 174626 w 728663"/>
                <a:gd name="connsiteY6" fmla="*/ 1087437 h 1397000"/>
                <a:gd name="connsiteX7" fmla="*/ 96838 w 728663"/>
                <a:gd name="connsiteY7" fmla="*/ 954087 h 1397000"/>
                <a:gd name="connsiteX8" fmla="*/ 63500 w 728663"/>
                <a:gd name="connsiteY8" fmla="*/ 735012 h 1397000"/>
                <a:gd name="connsiteX9" fmla="*/ 22225 w 728663"/>
                <a:gd name="connsiteY9" fmla="*/ 600075 h 1397000"/>
                <a:gd name="connsiteX10" fmla="*/ 0 w 728663"/>
                <a:gd name="connsiteY10" fmla="*/ 390525 h 1397000"/>
                <a:gd name="connsiteX11" fmla="*/ 74613 w 728663"/>
                <a:gd name="connsiteY11" fmla="*/ 165100 h 1397000"/>
                <a:gd name="connsiteX12" fmla="*/ 46038 w 728663"/>
                <a:gd name="connsiteY12" fmla="*/ 34925 h 1397000"/>
                <a:gd name="connsiteX13" fmla="*/ 65088 w 728663"/>
                <a:gd name="connsiteY13" fmla="*/ 0 h 1397000"/>
                <a:gd name="connsiteX14" fmla="*/ 131763 w 728663"/>
                <a:gd name="connsiteY14" fmla="*/ 28575 h 1397000"/>
                <a:gd name="connsiteX15" fmla="*/ 228600 w 728663"/>
                <a:gd name="connsiteY15" fmla="*/ 26988 h 1397000"/>
                <a:gd name="connsiteX16" fmla="*/ 325439 w 728663"/>
                <a:gd name="connsiteY16" fmla="*/ 47625 h 1397000"/>
                <a:gd name="connsiteX17" fmla="*/ 319088 w 728663"/>
                <a:gd name="connsiteY17" fmla="*/ 120650 h 1397000"/>
                <a:gd name="connsiteX18" fmla="*/ 347663 w 728663"/>
                <a:gd name="connsiteY18" fmla="*/ 120650 h 1397000"/>
                <a:gd name="connsiteX19" fmla="*/ 398463 w 728663"/>
                <a:gd name="connsiteY19" fmla="*/ 136525 h 1397000"/>
                <a:gd name="connsiteX20" fmla="*/ 452438 w 728663"/>
                <a:gd name="connsiteY20" fmla="*/ 139700 h 1397000"/>
                <a:gd name="connsiteX21" fmla="*/ 461963 w 728663"/>
                <a:gd name="connsiteY21" fmla="*/ 165100 h 1397000"/>
                <a:gd name="connsiteX22" fmla="*/ 307975 w 728663"/>
                <a:gd name="connsiteY22" fmla="*/ 330200 h 1397000"/>
                <a:gd name="connsiteX23" fmla="*/ 268288 w 728663"/>
                <a:gd name="connsiteY23" fmla="*/ 531813 h 1397000"/>
                <a:gd name="connsiteX24" fmla="*/ 290513 w 728663"/>
                <a:gd name="connsiteY24" fmla="*/ 650875 h 1397000"/>
                <a:gd name="connsiteX25" fmla="*/ 354013 w 728663"/>
                <a:gd name="connsiteY25" fmla="*/ 742950 h 1397000"/>
                <a:gd name="connsiteX26" fmla="*/ 396876 w 728663"/>
                <a:gd name="connsiteY26" fmla="*/ 817562 h 1397000"/>
                <a:gd name="connsiteX27" fmla="*/ 458788 w 728663"/>
                <a:gd name="connsiteY27" fmla="*/ 879475 h 1397000"/>
                <a:gd name="connsiteX28" fmla="*/ 501650 w 728663"/>
                <a:gd name="connsiteY28" fmla="*/ 919162 h 1397000"/>
                <a:gd name="connsiteX29" fmla="*/ 552451 w 728663"/>
                <a:gd name="connsiteY29" fmla="*/ 949325 h 1397000"/>
                <a:gd name="connsiteX30" fmla="*/ 588963 w 728663"/>
                <a:gd name="connsiteY30" fmla="*/ 968375 h 1397000"/>
                <a:gd name="connsiteX31" fmla="*/ 677863 w 728663"/>
                <a:gd name="connsiteY31" fmla="*/ 1066800 h 1397000"/>
                <a:gd name="connsiteX32" fmla="*/ 728663 w 728663"/>
                <a:gd name="connsiteY32" fmla="*/ 1222375 h 1397000"/>
                <a:gd name="connsiteX0" fmla="*/ 728663 w 728663"/>
                <a:gd name="connsiteY0" fmla="*/ 1222375 h 1397000"/>
                <a:gd name="connsiteX1" fmla="*/ 657225 w 728663"/>
                <a:gd name="connsiteY1" fmla="*/ 1323974 h 1397000"/>
                <a:gd name="connsiteX2" fmla="*/ 539750 w 728663"/>
                <a:gd name="connsiteY2" fmla="*/ 1397000 h 1397000"/>
                <a:gd name="connsiteX3" fmla="*/ 463551 w 728663"/>
                <a:gd name="connsiteY3" fmla="*/ 1344612 h 1397000"/>
                <a:gd name="connsiteX4" fmla="*/ 373063 w 728663"/>
                <a:gd name="connsiteY4" fmla="*/ 1279525 h 1397000"/>
                <a:gd name="connsiteX5" fmla="*/ 273051 w 728663"/>
                <a:gd name="connsiteY5" fmla="*/ 1193800 h 1397000"/>
                <a:gd name="connsiteX6" fmla="*/ 174626 w 728663"/>
                <a:gd name="connsiteY6" fmla="*/ 1087437 h 1397000"/>
                <a:gd name="connsiteX7" fmla="*/ 96838 w 728663"/>
                <a:gd name="connsiteY7" fmla="*/ 954087 h 1397000"/>
                <a:gd name="connsiteX8" fmla="*/ 63500 w 728663"/>
                <a:gd name="connsiteY8" fmla="*/ 735012 h 1397000"/>
                <a:gd name="connsiteX9" fmla="*/ 22225 w 728663"/>
                <a:gd name="connsiteY9" fmla="*/ 600075 h 1397000"/>
                <a:gd name="connsiteX10" fmla="*/ 0 w 728663"/>
                <a:gd name="connsiteY10" fmla="*/ 390525 h 1397000"/>
                <a:gd name="connsiteX11" fmla="*/ 74613 w 728663"/>
                <a:gd name="connsiteY11" fmla="*/ 165100 h 1397000"/>
                <a:gd name="connsiteX12" fmla="*/ 46038 w 728663"/>
                <a:gd name="connsiteY12" fmla="*/ 34925 h 1397000"/>
                <a:gd name="connsiteX13" fmla="*/ 65088 w 728663"/>
                <a:gd name="connsiteY13" fmla="*/ 0 h 1397000"/>
                <a:gd name="connsiteX14" fmla="*/ 131763 w 728663"/>
                <a:gd name="connsiteY14" fmla="*/ 28575 h 1397000"/>
                <a:gd name="connsiteX15" fmla="*/ 228600 w 728663"/>
                <a:gd name="connsiteY15" fmla="*/ 26988 h 1397000"/>
                <a:gd name="connsiteX16" fmla="*/ 325439 w 728663"/>
                <a:gd name="connsiteY16" fmla="*/ 47625 h 1397000"/>
                <a:gd name="connsiteX17" fmla="*/ 376238 w 728663"/>
                <a:gd name="connsiteY17" fmla="*/ 73025 h 1397000"/>
                <a:gd name="connsiteX18" fmla="*/ 347663 w 728663"/>
                <a:gd name="connsiteY18" fmla="*/ 120650 h 1397000"/>
                <a:gd name="connsiteX19" fmla="*/ 398463 w 728663"/>
                <a:gd name="connsiteY19" fmla="*/ 136525 h 1397000"/>
                <a:gd name="connsiteX20" fmla="*/ 452438 w 728663"/>
                <a:gd name="connsiteY20" fmla="*/ 139700 h 1397000"/>
                <a:gd name="connsiteX21" fmla="*/ 461963 w 728663"/>
                <a:gd name="connsiteY21" fmla="*/ 165100 h 1397000"/>
                <a:gd name="connsiteX22" fmla="*/ 307975 w 728663"/>
                <a:gd name="connsiteY22" fmla="*/ 330200 h 1397000"/>
                <a:gd name="connsiteX23" fmla="*/ 268288 w 728663"/>
                <a:gd name="connsiteY23" fmla="*/ 531813 h 1397000"/>
                <a:gd name="connsiteX24" fmla="*/ 290513 w 728663"/>
                <a:gd name="connsiteY24" fmla="*/ 650875 h 1397000"/>
                <a:gd name="connsiteX25" fmla="*/ 354013 w 728663"/>
                <a:gd name="connsiteY25" fmla="*/ 742950 h 1397000"/>
                <a:gd name="connsiteX26" fmla="*/ 396876 w 728663"/>
                <a:gd name="connsiteY26" fmla="*/ 817562 h 1397000"/>
                <a:gd name="connsiteX27" fmla="*/ 458788 w 728663"/>
                <a:gd name="connsiteY27" fmla="*/ 879475 h 1397000"/>
                <a:gd name="connsiteX28" fmla="*/ 501650 w 728663"/>
                <a:gd name="connsiteY28" fmla="*/ 919162 h 1397000"/>
                <a:gd name="connsiteX29" fmla="*/ 552451 w 728663"/>
                <a:gd name="connsiteY29" fmla="*/ 949325 h 1397000"/>
                <a:gd name="connsiteX30" fmla="*/ 588963 w 728663"/>
                <a:gd name="connsiteY30" fmla="*/ 968375 h 1397000"/>
                <a:gd name="connsiteX31" fmla="*/ 677863 w 728663"/>
                <a:gd name="connsiteY31" fmla="*/ 1066800 h 1397000"/>
                <a:gd name="connsiteX32" fmla="*/ 728663 w 728663"/>
                <a:gd name="connsiteY32" fmla="*/ 1222375 h 1397000"/>
                <a:gd name="connsiteX0" fmla="*/ 728663 w 728663"/>
                <a:gd name="connsiteY0" fmla="*/ 1222375 h 1397000"/>
                <a:gd name="connsiteX1" fmla="*/ 657225 w 728663"/>
                <a:gd name="connsiteY1" fmla="*/ 1323974 h 1397000"/>
                <a:gd name="connsiteX2" fmla="*/ 539750 w 728663"/>
                <a:gd name="connsiteY2" fmla="*/ 1397000 h 1397000"/>
                <a:gd name="connsiteX3" fmla="*/ 463551 w 728663"/>
                <a:gd name="connsiteY3" fmla="*/ 1344612 h 1397000"/>
                <a:gd name="connsiteX4" fmla="*/ 373063 w 728663"/>
                <a:gd name="connsiteY4" fmla="*/ 1279525 h 1397000"/>
                <a:gd name="connsiteX5" fmla="*/ 273051 w 728663"/>
                <a:gd name="connsiteY5" fmla="*/ 1193800 h 1397000"/>
                <a:gd name="connsiteX6" fmla="*/ 174626 w 728663"/>
                <a:gd name="connsiteY6" fmla="*/ 1087437 h 1397000"/>
                <a:gd name="connsiteX7" fmla="*/ 96838 w 728663"/>
                <a:gd name="connsiteY7" fmla="*/ 954087 h 1397000"/>
                <a:gd name="connsiteX8" fmla="*/ 63500 w 728663"/>
                <a:gd name="connsiteY8" fmla="*/ 735012 h 1397000"/>
                <a:gd name="connsiteX9" fmla="*/ 22225 w 728663"/>
                <a:gd name="connsiteY9" fmla="*/ 600075 h 1397000"/>
                <a:gd name="connsiteX10" fmla="*/ 0 w 728663"/>
                <a:gd name="connsiteY10" fmla="*/ 390525 h 1397000"/>
                <a:gd name="connsiteX11" fmla="*/ 74613 w 728663"/>
                <a:gd name="connsiteY11" fmla="*/ 165100 h 1397000"/>
                <a:gd name="connsiteX12" fmla="*/ 46038 w 728663"/>
                <a:gd name="connsiteY12" fmla="*/ 34925 h 1397000"/>
                <a:gd name="connsiteX13" fmla="*/ 65088 w 728663"/>
                <a:gd name="connsiteY13" fmla="*/ 0 h 1397000"/>
                <a:gd name="connsiteX14" fmla="*/ 131763 w 728663"/>
                <a:gd name="connsiteY14" fmla="*/ 28575 h 1397000"/>
                <a:gd name="connsiteX15" fmla="*/ 228600 w 728663"/>
                <a:gd name="connsiteY15" fmla="*/ 26988 h 1397000"/>
                <a:gd name="connsiteX16" fmla="*/ 325439 w 728663"/>
                <a:gd name="connsiteY16" fmla="*/ 47625 h 1397000"/>
                <a:gd name="connsiteX17" fmla="*/ 376238 w 728663"/>
                <a:gd name="connsiteY17" fmla="*/ 73025 h 1397000"/>
                <a:gd name="connsiteX18" fmla="*/ 414338 w 728663"/>
                <a:gd name="connsiteY18" fmla="*/ 101600 h 1397000"/>
                <a:gd name="connsiteX19" fmla="*/ 398463 w 728663"/>
                <a:gd name="connsiteY19" fmla="*/ 136525 h 1397000"/>
                <a:gd name="connsiteX20" fmla="*/ 452438 w 728663"/>
                <a:gd name="connsiteY20" fmla="*/ 139700 h 1397000"/>
                <a:gd name="connsiteX21" fmla="*/ 461963 w 728663"/>
                <a:gd name="connsiteY21" fmla="*/ 165100 h 1397000"/>
                <a:gd name="connsiteX22" fmla="*/ 307975 w 728663"/>
                <a:gd name="connsiteY22" fmla="*/ 330200 h 1397000"/>
                <a:gd name="connsiteX23" fmla="*/ 268288 w 728663"/>
                <a:gd name="connsiteY23" fmla="*/ 531813 h 1397000"/>
                <a:gd name="connsiteX24" fmla="*/ 290513 w 728663"/>
                <a:gd name="connsiteY24" fmla="*/ 650875 h 1397000"/>
                <a:gd name="connsiteX25" fmla="*/ 354013 w 728663"/>
                <a:gd name="connsiteY25" fmla="*/ 742950 h 1397000"/>
                <a:gd name="connsiteX26" fmla="*/ 396876 w 728663"/>
                <a:gd name="connsiteY26" fmla="*/ 817562 h 1397000"/>
                <a:gd name="connsiteX27" fmla="*/ 458788 w 728663"/>
                <a:gd name="connsiteY27" fmla="*/ 879475 h 1397000"/>
                <a:gd name="connsiteX28" fmla="*/ 501650 w 728663"/>
                <a:gd name="connsiteY28" fmla="*/ 919162 h 1397000"/>
                <a:gd name="connsiteX29" fmla="*/ 552451 w 728663"/>
                <a:gd name="connsiteY29" fmla="*/ 949325 h 1397000"/>
                <a:gd name="connsiteX30" fmla="*/ 588963 w 728663"/>
                <a:gd name="connsiteY30" fmla="*/ 968375 h 1397000"/>
                <a:gd name="connsiteX31" fmla="*/ 677863 w 728663"/>
                <a:gd name="connsiteY31" fmla="*/ 1066800 h 1397000"/>
                <a:gd name="connsiteX32" fmla="*/ 728663 w 728663"/>
                <a:gd name="connsiteY32" fmla="*/ 1222375 h 1397000"/>
                <a:gd name="connsiteX0" fmla="*/ 728663 w 728663"/>
                <a:gd name="connsiteY0" fmla="*/ 1222375 h 1397000"/>
                <a:gd name="connsiteX1" fmla="*/ 657225 w 728663"/>
                <a:gd name="connsiteY1" fmla="*/ 1323974 h 1397000"/>
                <a:gd name="connsiteX2" fmla="*/ 539750 w 728663"/>
                <a:gd name="connsiteY2" fmla="*/ 1397000 h 1397000"/>
                <a:gd name="connsiteX3" fmla="*/ 463551 w 728663"/>
                <a:gd name="connsiteY3" fmla="*/ 1344612 h 1397000"/>
                <a:gd name="connsiteX4" fmla="*/ 373063 w 728663"/>
                <a:gd name="connsiteY4" fmla="*/ 1279525 h 1397000"/>
                <a:gd name="connsiteX5" fmla="*/ 273051 w 728663"/>
                <a:gd name="connsiteY5" fmla="*/ 1193800 h 1397000"/>
                <a:gd name="connsiteX6" fmla="*/ 174626 w 728663"/>
                <a:gd name="connsiteY6" fmla="*/ 1087437 h 1397000"/>
                <a:gd name="connsiteX7" fmla="*/ 96838 w 728663"/>
                <a:gd name="connsiteY7" fmla="*/ 954087 h 1397000"/>
                <a:gd name="connsiteX8" fmla="*/ 63500 w 728663"/>
                <a:gd name="connsiteY8" fmla="*/ 735012 h 1397000"/>
                <a:gd name="connsiteX9" fmla="*/ 22225 w 728663"/>
                <a:gd name="connsiteY9" fmla="*/ 600075 h 1397000"/>
                <a:gd name="connsiteX10" fmla="*/ 0 w 728663"/>
                <a:gd name="connsiteY10" fmla="*/ 390525 h 1397000"/>
                <a:gd name="connsiteX11" fmla="*/ 74613 w 728663"/>
                <a:gd name="connsiteY11" fmla="*/ 165100 h 1397000"/>
                <a:gd name="connsiteX12" fmla="*/ 46038 w 728663"/>
                <a:gd name="connsiteY12" fmla="*/ 34925 h 1397000"/>
                <a:gd name="connsiteX13" fmla="*/ 65088 w 728663"/>
                <a:gd name="connsiteY13" fmla="*/ 0 h 1397000"/>
                <a:gd name="connsiteX14" fmla="*/ 131763 w 728663"/>
                <a:gd name="connsiteY14" fmla="*/ 28575 h 1397000"/>
                <a:gd name="connsiteX15" fmla="*/ 228600 w 728663"/>
                <a:gd name="connsiteY15" fmla="*/ 26988 h 1397000"/>
                <a:gd name="connsiteX16" fmla="*/ 325439 w 728663"/>
                <a:gd name="connsiteY16" fmla="*/ 47625 h 1397000"/>
                <a:gd name="connsiteX17" fmla="*/ 376238 w 728663"/>
                <a:gd name="connsiteY17" fmla="*/ 73025 h 1397000"/>
                <a:gd name="connsiteX18" fmla="*/ 414338 w 728663"/>
                <a:gd name="connsiteY18" fmla="*/ 101600 h 1397000"/>
                <a:gd name="connsiteX19" fmla="*/ 436563 w 728663"/>
                <a:gd name="connsiteY19" fmla="*/ 122238 h 1397000"/>
                <a:gd name="connsiteX20" fmla="*/ 452438 w 728663"/>
                <a:gd name="connsiteY20" fmla="*/ 139700 h 1397000"/>
                <a:gd name="connsiteX21" fmla="*/ 461963 w 728663"/>
                <a:gd name="connsiteY21" fmla="*/ 165100 h 1397000"/>
                <a:gd name="connsiteX22" fmla="*/ 307975 w 728663"/>
                <a:gd name="connsiteY22" fmla="*/ 330200 h 1397000"/>
                <a:gd name="connsiteX23" fmla="*/ 268288 w 728663"/>
                <a:gd name="connsiteY23" fmla="*/ 531813 h 1397000"/>
                <a:gd name="connsiteX24" fmla="*/ 290513 w 728663"/>
                <a:gd name="connsiteY24" fmla="*/ 650875 h 1397000"/>
                <a:gd name="connsiteX25" fmla="*/ 354013 w 728663"/>
                <a:gd name="connsiteY25" fmla="*/ 742950 h 1397000"/>
                <a:gd name="connsiteX26" fmla="*/ 396876 w 728663"/>
                <a:gd name="connsiteY26" fmla="*/ 817562 h 1397000"/>
                <a:gd name="connsiteX27" fmla="*/ 458788 w 728663"/>
                <a:gd name="connsiteY27" fmla="*/ 879475 h 1397000"/>
                <a:gd name="connsiteX28" fmla="*/ 501650 w 728663"/>
                <a:gd name="connsiteY28" fmla="*/ 919162 h 1397000"/>
                <a:gd name="connsiteX29" fmla="*/ 552451 w 728663"/>
                <a:gd name="connsiteY29" fmla="*/ 949325 h 1397000"/>
                <a:gd name="connsiteX30" fmla="*/ 588963 w 728663"/>
                <a:gd name="connsiteY30" fmla="*/ 968375 h 1397000"/>
                <a:gd name="connsiteX31" fmla="*/ 677863 w 728663"/>
                <a:gd name="connsiteY31" fmla="*/ 1066800 h 1397000"/>
                <a:gd name="connsiteX32" fmla="*/ 728663 w 728663"/>
                <a:gd name="connsiteY32" fmla="*/ 1222375 h 1397000"/>
                <a:gd name="connsiteX0" fmla="*/ 728663 w 728663"/>
                <a:gd name="connsiteY0" fmla="*/ 1222375 h 1397000"/>
                <a:gd name="connsiteX1" fmla="*/ 657225 w 728663"/>
                <a:gd name="connsiteY1" fmla="*/ 1323974 h 1397000"/>
                <a:gd name="connsiteX2" fmla="*/ 539750 w 728663"/>
                <a:gd name="connsiteY2" fmla="*/ 1397000 h 1397000"/>
                <a:gd name="connsiteX3" fmla="*/ 463551 w 728663"/>
                <a:gd name="connsiteY3" fmla="*/ 1344612 h 1397000"/>
                <a:gd name="connsiteX4" fmla="*/ 373063 w 728663"/>
                <a:gd name="connsiteY4" fmla="*/ 1279525 h 1397000"/>
                <a:gd name="connsiteX5" fmla="*/ 273051 w 728663"/>
                <a:gd name="connsiteY5" fmla="*/ 1193800 h 1397000"/>
                <a:gd name="connsiteX6" fmla="*/ 174626 w 728663"/>
                <a:gd name="connsiteY6" fmla="*/ 1087437 h 1397000"/>
                <a:gd name="connsiteX7" fmla="*/ 96838 w 728663"/>
                <a:gd name="connsiteY7" fmla="*/ 954087 h 1397000"/>
                <a:gd name="connsiteX8" fmla="*/ 63500 w 728663"/>
                <a:gd name="connsiteY8" fmla="*/ 735012 h 1397000"/>
                <a:gd name="connsiteX9" fmla="*/ 22225 w 728663"/>
                <a:gd name="connsiteY9" fmla="*/ 600075 h 1397000"/>
                <a:gd name="connsiteX10" fmla="*/ 0 w 728663"/>
                <a:gd name="connsiteY10" fmla="*/ 390525 h 1397000"/>
                <a:gd name="connsiteX11" fmla="*/ 74613 w 728663"/>
                <a:gd name="connsiteY11" fmla="*/ 165100 h 1397000"/>
                <a:gd name="connsiteX12" fmla="*/ 46038 w 728663"/>
                <a:gd name="connsiteY12" fmla="*/ 34925 h 1397000"/>
                <a:gd name="connsiteX13" fmla="*/ 65088 w 728663"/>
                <a:gd name="connsiteY13" fmla="*/ 0 h 1397000"/>
                <a:gd name="connsiteX14" fmla="*/ 131763 w 728663"/>
                <a:gd name="connsiteY14" fmla="*/ 28575 h 1397000"/>
                <a:gd name="connsiteX15" fmla="*/ 228600 w 728663"/>
                <a:gd name="connsiteY15" fmla="*/ 26988 h 1397000"/>
                <a:gd name="connsiteX16" fmla="*/ 325439 w 728663"/>
                <a:gd name="connsiteY16" fmla="*/ 47625 h 1397000"/>
                <a:gd name="connsiteX17" fmla="*/ 376238 w 728663"/>
                <a:gd name="connsiteY17" fmla="*/ 73025 h 1397000"/>
                <a:gd name="connsiteX18" fmla="*/ 414338 w 728663"/>
                <a:gd name="connsiteY18" fmla="*/ 101600 h 1397000"/>
                <a:gd name="connsiteX19" fmla="*/ 436563 w 728663"/>
                <a:gd name="connsiteY19" fmla="*/ 122238 h 1397000"/>
                <a:gd name="connsiteX20" fmla="*/ 452438 w 728663"/>
                <a:gd name="connsiteY20" fmla="*/ 139700 h 1397000"/>
                <a:gd name="connsiteX21" fmla="*/ 419100 w 728663"/>
                <a:gd name="connsiteY21" fmla="*/ 265113 h 1397000"/>
                <a:gd name="connsiteX22" fmla="*/ 307975 w 728663"/>
                <a:gd name="connsiteY22" fmla="*/ 330200 h 1397000"/>
                <a:gd name="connsiteX23" fmla="*/ 268288 w 728663"/>
                <a:gd name="connsiteY23" fmla="*/ 531813 h 1397000"/>
                <a:gd name="connsiteX24" fmla="*/ 290513 w 728663"/>
                <a:gd name="connsiteY24" fmla="*/ 650875 h 1397000"/>
                <a:gd name="connsiteX25" fmla="*/ 354013 w 728663"/>
                <a:gd name="connsiteY25" fmla="*/ 742950 h 1397000"/>
                <a:gd name="connsiteX26" fmla="*/ 396876 w 728663"/>
                <a:gd name="connsiteY26" fmla="*/ 817562 h 1397000"/>
                <a:gd name="connsiteX27" fmla="*/ 458788 w 728663"/>
                <a:gd name="connsiteY27" fmla="*/ 879475 h 1397000"/>
                <a:gd name="connsiteX28" fmla="*/ 501650 w 728663"/>
                <a:gd name="connsiteY28" fmla="*/ 919162 h 1397000"/>
                <a:gd name="connsiteX29" fmla="*/ 552451 w 728663"/>
                <a:gd name="connsiteY29" fmla="*/ 949325 h 1397000"/>
                <a:gd name="connsiteX30" fmla="*/ 588963 w 728663"/>
                <a:gd name="connsiteY30" fmla="*/ 968375 h 1397000"/>
                <a:gd name="connsiteX31" fmla="*/ 677863 w 728663"/>
                <a:gd name="connsiteY31" fmla="*/ 1066800 h 1397000"/>
                <a:gd name="connsiteX32" fmla="*/ 728663 w 728663"/>
                <a:gd name="connsiteY32" fmla="*/ 1222375 h 1397000"/>
                <a:gd name="connsiteX0" fmla="*/ 728663 w 728663"/>
                <a:gd name="connsiteY0" fmla="*/ 1222375 h 1397000"/>
                <a:gd name="connsiteX1" fmla="*/ 657225 w 728663"/>
                <a:gd name="connsiteY1" fmla="*/ 1323974 h 1397000"/>
                <a:gd name="connsiteX2" fmla="*/ 539750 w 728663"/>
                <a:gd name="connsiteY2" fmla="*/ 1397000 h 1397000"/>
                <a:gd name="connsiteX3" fmla="*/ 463551 w 728663"/>
                <a:gd name="connsiteY3" fmla="*/ 1344612 h 1397000"/>
                <a:gd name="connsiteX4" fmla="*/ 373063 w 728663"/>
                <a:gd name="connsiteY4" fmla="*/ 1279525 h 1397000"/>
                <a:gd name="connsiteX5" fmla="*/ 273051 w 728663"/>
                <a:gd name="connsiteY5" fmla="*/ 1193800 h 1397000"/>
                <a:gd name="connsiteX6" fmla="*/ 174626 w 728663"/>
                <a:gd name="connsiteY6" fmla="*/ 1087437 h 1397000"/>
                <a:gd name="connsiteX7" fmla="*/ 96838 w 728663"/>
                <a:gd name="connsiteY7" fmla="*/ 954087 h 1397000"/>
                <a:gd name="connsiteX8" fmla="*/ 63500 w 728663"/>
                <a:gd name="connsiteY8" fmla="*/ 735012 h 1397000"/>
                <a:gd name="connsiteX9" fmla="*/ 22225 w 728663"/>
                <a:gd name="connsiteY9" fmla="*/ 600075 h 1397000"/>
                <a:gd name="connsiteX10" fmla="*/ 0 w 728663"/>
                <a:gd name="connsiteY10" fmla="*/ 390525 h 1397000"/>
                <a:gd name="connsiteX11" fmla="*/ 74613 w 728663"/>
                <a:gd name="connsiteY11" fmla="*/ 165100 h 1397000"/>
                <a:gd name="connsiteX12" fmla="*/ 46038 w 728663"/>
                <a:gd name="connsiteY12" fmla="*/ 34925 h 1397000"/>
                <a:gd name="connsiteX13" fmla="*/ 65088 w 728663"/>
                <a:gd name="connsiteY13" fmla="*/ 0 h 1397000"/>
                <a:gd name="connsiteX14" fmla="*/ 131763 w 728663"/>
                <a:gd name="connsiteY14" fmla="*/ 28575 h 1397000"/>
                <a:gd name="connsiteX15" fmla="*/ 228600 w 728663"/>
                <a:gd name="connsiteY15" fmla="*/ 26988 h 1397000"/>
                <a:gd name="connsiteX16" fmla="*/ 325439 w 728663"/>
                <a:gd name="connsiteY16" fmla="*/ 47625 h 1397000"/>
                <a:gd name="connsiteX17" fmla="*/ 376238 w 728663"/>
                <a:gd name="connsiteY17" fmla="*/ 73025 h 1397000"/>
                <a:gd name="connsiteX18" fmla="*/ 414338 w 728663"/>
                <a:gd name="connsiteY18" fmla="*/ 101600 h 1397000"/>
                <a:gd name="connsiteX19" fmla="*/ 436563 w 728663"/>
                <a:gd name="connsiteY19" fmla="*/ 122238 h 1397000"/>
                <a:gd name="connsiteX20" fmla="*/ 461963 w 728663"/>
                <a:gd name="connsiteY20" fmla="*/ 196850 h 1397000"/>
                <a:gd name="connsiteX21" fmla="*/ 419100 w 728663"/>
                <a:gd name="connsiteY21" fmla="*/ 265113 h 1397000"/>
                <a:gd name="connsiteX22" fmla="*/ 307975 w 728663"/>
                <a:gd name="connsiteY22" fmla="*/ 330200 h 1397000"/>
                <a:gd name="connsiteX23" fmla="*/ 268288 w 728663"/>
                <a:gd name="connsiteY23" fmla="*/ 531813 h 1397000"/>
                <a:gd name="connsiteX24" fmla="*/ 290513 w 728663"/>
                <a:gd name="connsiteY24" fmla="*/ 650875 h 1397000"/>
                <a:gd name="connsiteX25" fmla="*/ 354013 w 728663"/>
                <a:gd name="connsiteY25" fmla="*/ 742950 h 1397000"/>
                <a:gd name="connsiteX26" fmla="*/ 396876 w 728663"/>
                <a:gd name="connsiteY26" fmla="*/ 817562 h 1397000"/>
                <a:gd name="connsiteX27" fmla="*/ 458788 w 728663"/>
                <a:gd name="connsiteY27" fmla="*/ 879475 h 1397000"/>
                <a:gd name="connsiteX28" fmla="*/ 501650 w 728663"/>
                <a:gd name="connsiteY28" fmla="*/ 919162 h 1397000"/>
                <a:gd name="connsiteX29" fmla="*/ 552451 w 728663"/>
                <a:gd name="connsiteY29" fmla="*/ 949325 h 1397000"/>
                <a:gd name="connsiteX30" fmla="*/ 588963 w 728663"/>
                <a:gd name="connsiteY30" fmla="*/ 968375 h 1397000"/>
                <a:gd name="connsiteX31" fmla="*/ 677863 w 728663"/>
                <a:gd name="connsiteY31" fmla="*/ 1066800 h 1397000"/>
                <a:gd name="connsiteX32" fmla="*/ 728663 w 728663"/>
                <a:gd name="connsiteY32" fmla="*/ 1222375 h 1397000"/>
                <a:gd name="connsiteX0" fmla="*/ 735013 w 735013"/>
                <a:gd name="connsiteY0" fmla="*/ 1222375 h 1397000"/>
                <a:gd name="connsiteX1" fmla="*/ 663575 w 735013"/>
                <a:gd name="connsiteY1" fmla="*/ 1323974 h 1397000"/>
                <a:gd name="connsiteX2" fmla="*/ 546100 w 735013"/>
                <a:gd name="connsiteY2" fmla="*/ 1397000 h 1397000"/>
                <a:gd name="connsiteX3" fmla="*/ 469901 w 735013"/>
                <a:gd name="connsiteY3" fmla="*/ 1344612 h 1397000"/>
                <a:gd name="connsiteX4" fmla="*/ 379413 w 735013"/>
                <a:gd name="connsiteY4" fmla="*/ 1279525 h 1397000"/>
                <a:gd name="connsiteX5" fmla="*/ 279401 w 735013"/>
                <a:gd name="connsiteY5" fmla="*/ 1193800 h 1397000"/>
                <a:gd name="connsiteX6" fmla="*/ 180976 w 735013"/>
                <a:gd name="connsiteY6" fmla="*/ 1087437 h 1397000"/>
                <a:gd name="connsiteX7" fmla="*/ 103188 w 735013"/>
                <a:gd name="connsiteY7" fmla="*/ 954087 h 1397000"/>
                <a:gd name="connsiteX8" fmla="*/ 69850 w 735013"/>
                <a:gd name="connsiteY8" fmla="*/ 735012 h 1397000"/>
                <a:gd name="connsiteX9" fmla="*/ 28575 w 735013"/>
                <a:gd name="connsiteY9" fmla="*/ 600075 h 1397000"/>
                <a:gd name="connsiteX10" fmla="*/ 6350 w 735013"/>
                <a:gd name="connsiteY10" fmla="*/ 390525 h 1397000"/>
                <a:gd name="connsiteX11" fmla="*/ 0 w 735013"/>
                <a:gd name="connsiteY11" fmla="*/ 236538 h 1397000"/>
                <a:gd name="connsiteX12" fmla="*/ 52388 w 735013"/>
                <a:gd name="connsiteY12" fmla="*/ 34925 h 1397000"/>
                <a:gd name="connsiteX13" fmla="*/ 71438 w 735013"/>
                <a:gd name="connsiteY13" fmla="*/ 0 h 1397000"/>
                <a:gd name="connsiteX14" fmla="*/ 138113 w 735013"/>
                <a:gd name="connsiteY14" fmla="*/ 28575 h 1397000"/>
                <a:gd name="connsiteX15" fmla="*/ 234950 w 735013"/>
                <a:gd name="connsiteY15" fmla="*/ 26988 h 1397000"/>
                <a:gd name="connsiteX16" fmla="*/ 331789 w 735013"/>
                <a:gd name="connsiteY16" fmla="*/ 47625 h 1397000"/>
                <a:gd name="connsiteX17" fmla="*/ 382588 w 735013"/>
                <a:gd name="connsiteY17" fmla="*/ 73025 h 1397000"/>
                <a:gd name="connsiteX18" fmla="*/ 420688 w 735013"/>
                <a:gd name="connsiteY18" fmla="*/ 101600 h 1397000"/>
                <a:gd name="connsiteX19" fmla="*/ 442913 w 735013"/>
                <a:gd name="connsiteY19" fmla="*/ 122238 h 1397000"/>
                <a:gd name="connsiteX20" fmla="*/ 468313 w 735013"/>
                <a:gd name="connsiteY20" fmla="*/ 196850 h 1397000"/>
                <a:gd name="connsiteX21" fmla="*/ 425450 w 735013"/>
                <a:gd name="connsiteY21" fmla="*/ 265113 h 1397000"/>
                <a:gd name="connsiteX22" fmla="*/ 314325 w 735013"/>
                <a:gd name="connsiteY22" fmla="*/ 330200 h 1397000"/>
                <a:gd name="connsiteX23" fmla="*/ 274638 w 735013"/>
                <a:gd name="connsiteY23" fmla="*/ 531813 h 1397000"/>
                <a:gd name="connsiteX24" fmla="*/ 296863 w 735013"/>
                <a:gd name="connsiteY24" fmla="*/ 650875 h 1397000"/>
                <a:gd name="connsiteX25" fmla="*/ 360363 w 735013"/>
                <a:gd name="connsiteY25" fmla="*/ 742950 h 1397000"/>
                <a:gd name="connsiteX26" fmla="*/ 403226 w 735013"/>
                <a:gd name="connsiteY26" fmla="*/ 817562 h 1397000"/>
                <a:gd name="connsiteX27" fmla="*/ 465138 w 735013"/>
                <a:gd name="connsiteY27" fmla="*/ 879475 h 1397000"/>
                <a:gd name="connsiteX28" fmla="*/ 508000 w 735013"/>
                <a:gd name="connsiteY28" fmla="*/ 919162 h 1397000"/>
                <a:gd name="connsiteX29" fmla="*/ 558801 w 735013"/>
                <a:gd name="connsiteY29" fmla="*/ 949325 h 1397000"/>
                <a:gd name="connsiteX30" fmla="*/ 595313 w 735013"/>
                <a:gd name="connsiteY30" fmla="*/ 968375 h 1397000"/>
                <a:gd name="connsiteX31" fmla="*/ 684213 w 735013"/>
                <a:gd name="connsiteY31" fmla="*/ 1066800 h 1397000"/>
                <a:gd name="connsiteX32" fmla="*/ 735013 w 735013"/>
                <a:gd name="connsiteY32" fmla="*/ 1222375 h 1397000"/>
                <a:gd name="connsiteX0" fmla="*/ 773113 w 773113"/>
                <a:gd name="connsiteY0" fmla="*/ 1222375 h 1397000"/>
                <a:gd name="connsiteX1" fmla="*/ 701675 w 773113"/>
                <a:gd name="connsiteY1" fmla="*/ 1323974 h 1397000"/>
                <a:gd name="connsiteX2" fmla="*/ 584200 w 773113"/>
                <a:gd name="connsiteY2" fmla="*/ 1397000 h 1397000"/>
                <a:gd name="connsiteX3" fmla="*/ 508001 w 773113"/>
                <a:gd name="connsiteY3" fmla="*/ 1344612 h 1397000"/>
                <a:gd name="connsiteX4" fmla="*/ 417513 w 773113"/>
                <a:gd name="connsiteY4" fmla="*/ 1279525 h 1397000"/>
                <a:gd name="connsiteX5" fmla="*/ 317501 w 773113"/>
                <a:gd name="connsiteY5" fmla="*/ 1193800 h 1397000"/>
                <a:gd name="connsiteX6" fmla="*/ 219076 w 773113"/>
                <a:gd name="connsiteY6" fmla="*/ 1087437 h 1397000"/>
                <a:gd name="connsiteX7" fmla="*/ 141288 w 773113"/>
                <a:gd name="connsiteY7" fmla="*/ 954087 h 1397000"/>
                <a:gd name="connsiteX8" fmla="*/ 107950 w 773113"/>
                <a:gd name="connsiteY8" fmla="*/ 735012 h 1397000"/>
                <a:gd name="connsiteX9" fmla="*/ 0 w 773113"/>
                <a:gd name="connsiteY9" fmla="*/ 623887 h 1397000"/>
                <a:gd name="connsiteX10" fmla="*/ 44450 w 773113"/>
                <a:gd name="connsiteY10" fmla="*/ 390525 h 1397000"/>
                <a:gd name="connsiteX11" fmla="*/ 38100 w 773113"/>
                <a:gd name="connsiteY11" fmla="*/ 236538 h 1397000"/>
                <a:gd name="connsiteX12" fmla="*/ 90488 w 773113"/>
                <a:gd name="connsiteY12" fmla="*/ 34925 h 1397000"/>
                <a:gd name="connsiteX13" fmla="*/ 109538 w 773113"/>
                <a:gd name="connsiteY13" fmla="*/ 0 h 1397000"/>
                <a:gd name="connsiteX14" fmla="*/ 176213 w 773113"/>
                <a:gd name="connsiteY14" fmla="*/ 28575 h 1397000"/>
                <a:gd name="connsiteX15" fmla="*/ 273050 w 773113"/>
                <a:gd name="connsiteY15" fmla="*/ 26988 h 1397000"/>
                <a:gd name="connsiteX16" fmla="*/ 369889 w 773113"/>
                <a:gd name="connsiteY16" fmla="*/ 47625 h 1397000"/>
                <a:gd name="connsiteX17" fmla="*/ 420688 w 773113"/>
                <a:gd name="connsiteY17" fmla="*/ 73025 h 1397000"/>
                <a:gd name="connsiteX18" fmla="*/ 458788 w 773113"/>
                <a:gd name="connsiteY18" fmla="*/ 101600 h 1397000"/>
                <a:gd name="connsiteX19" fmla="*/ 481013 w 773113"/>
                <a:gd name="connsiteY19" fmla="*/ 122238 h 1397000"/>
                <a:gd name="connsiteX20" fmla="*/ 506413 w 773113"/>
                <a:gd name="connsiteY20" fmla="*/ 196850 h 1397000"/>
                <a:gd name="connsiteX21" fmla="*/ 463550 w 773113"/>
                <a:gd name="connsiteY21" fmla="*/ 265113 h 1397000"/>
                <a:gd name="connsiteX22" fmla="*/ 352425 w 773113"/>
                <a:gd name="connsiteY22" fmla="*/ 330200 h 1397000"/>
                <a:gd name="connsiteX23" fmla="*/ 312738 w 773113"/>
                <a:gd name="connsiteY23" fmla="*/ 531813 h 1397000"/>
                <a:gd name="connsiteX24" fmla="*/ 334963 w 773113"/>
                <a:gd name="connsiteY24" fmla="*/ 650875 h 1397000"/>
                <a:gd name="connsiteX25" fmla="*/ 398463 w 773113"/>
                <a:gd name="connsiteY25" fmla="*/ 742950 h 1397000"/>
                <a:gd name="connsiteX26" fmla="*/ 441326 w 773113"/>
                <a:gd name="connsiteY26" fmla="*/ 817562 h 1397000"/>
                <a:gd name="connsiteX27" fmla="*/ 503238 w 773113"/>
                <a:gd name="connsiteY27" fmla="*/ 879475 h 1397000"/>
                <a:gd name="connsiteX28" fmla="*/ 546100 w 773113"/>
                <a:gd name="connsiteY28" fmla="*/ 919162 h 1397000"/>
                <a:gd name="connsiteX29" fmla="*/ 596901 w 773113"/>
                <a:gd name="connsiteY29" fmla="*/ 949325 h 1397000"/>
                <a:gd name="connsiteX30" fmla="*/ 633413 w 773113"/>
                <a:gd name="connsiteY30" fmla="*/ 968375 h 1397000"/>
                <a:gd name="connsiteX31" fmla="*/ 722313 w 773113"/>
                <a:gd name="connsiteY31" fmla="*/ 1066800 h 1397000"/>
                <a:gd name="connsiteX32" fmla="*/ 773113 w 773113"/>
                <a:gd name="connsiteY32" fmla="*/ 1222375 h 1397000"/>
                <a:gd name="connsiteX0" fmla="*/ 800100 w 800100"/>
                <a:gd name="connsiteY0" fmla="*/ 1222375 h 1397000"/>
                <a:gd name="connsiteX1" fmla="*/ 728662 w 800100"/>
                <a:gd name="connsiteY1" fmla="*/ 1323974 h 1397000"/>
                <a:gd name="connsiteX2" fmla="*/ 611187 w 800100"/>
                <a:gd name="connsiteY2" fmla="*/ 1397000 h 1397000"/>
                <a:gd name="connsiteX3" fmla="*/ 534988 w 800100"/>
                <a:gd name="connsiteY3" fmla="*/ 1344612 h 1397000"/>
                <a:gd name="connsiteX4" fmla="*/ 444500 w 800100"/>
                <a:gd name="connsiteY4" fmla="*/ 1279525 h 1397000"/>
                <a:gd name="connsiteX5" fmla="*/ 344488 w 800100"/>
                <a:gd name="connsiteY5" fmla="*/ 1193800 h 1397000"/>
                <a:gd name="connsiteX6" fmla="*/ 246063 w 800100"/>
                <a:gd name="connsiteY6" fmla="*/ 1087437 h 1397000"/>
                <a:gd name="connsiteX7" fmla="*/ 168275 w 800100"/>
                <a:gd name="connsiteY7" fmla="*/ 954087 h 1397000"/>
                <a:gd name="connsiteX8" fmla="*/ 134937 w 800100"/>
                <a:gd name="connsiteY8" fmla="*/ 735012 h 1397000"/>
                <a:gd name="connsiteX9" fmla="*/ 26987 w 800100"/>
                <a:gd name="connsiteY9" fmla="*/ 623887 h 1397000"/>
                <a:gd name="connsiteX10" fmla="*/ 0 w 800100"/>
                <a:gd name="connsiteY10" fmla="*/ 409575 h 1397000"/>
                <a:gd name="connsiteX11" fmla="*/ 65087 w 800100"/>
                <a:gd name="connsiteY11" fmla="*/ 236538 h 1397000"/>
                <a:gd name="connsiteX12" fmla="*/ 117475 w 800100"/>
                <a:gd name="connsiteY12" fmla="*/ 34925 h 1397000"/>
                <a:gd name="connsiteX13" fmla="*/ 136525 w 800100"/>
                <a:gd name="connsiteY13" fmla="*/ 0 h 1397000"/>
                <a:gd name="connsiteX14" fmla="*/ 203200 w 800100"/>
                <a:gd name="connsiteY14" fmla="*/ 28575 h 1397000"/>
                <a:gd name="connsiteX15" fmla="*/ 300037 w 800100"/>
                <a:gd name="connsiteY15" fmla="*/ 26988 h 1397000"/>
                <a:gd name="connsiteX16" fmla="*/ 396876 w 800100"/>
                <a:gd name="connsiteY16" fmla="*/ 47625 h 1397000"/>
                <a:gd name="connsiteX17" fmla="*/ 447675 w 800100"/>
                <a:gd name="connsiteY17" fmla="*/ 73025 h 1397000"/>
                <a:gd name="connsiteX18" fmla="*/ 485775 w 800100"/>
                <a:gd name="connsiteY18" fmla="*/ 101600 h 1397000"/>
                <a:gd name="connsiteX19" fmla="*/ 508000 w 800100"/>
                <a:gd name="connsiteY19" fmla="*/ 122238 h 1397000"/>
                <a:gd name="connsiteX20" fmla="*/ 533400 w 800100"/>
                <a:gd name="connsiteY20" fmla="*/ 196850 h 1397000"/>
                <a:gd name="connsiteX21" fmla="*/ 490537 w 800100"/>
                <a:gd name="connsiteY21" fmla="*/ 265113 h 1397000"/>
                <a:gd name="connsiteX22" fmla="*/ 379412 w 800100"/>
                <a:gd name="connsiteY22" fmla="*/ 330200 h 1397000"/>
                <a:gd name="connsiteX23" fmla="*/ 339725 w 800100"/>
                <a:gd name="connsiteY23" fmla="*/ 531813 h 1397000"/>
                <a:gd name="connsiteX24" fmla="*/ 361950 w 800100"/>
                <a:gd name="connsiteY24" fmla="*/ 650875 h 1397000"/>
                <a:gd name="connsiteX25" fmla="*/ 425450 w 800100"/>
                <a:gd name="connsiteY25" fmla="*/ 742950 h 1397000"/>
                <a:gd name="connsiteX26" fmla="*/ 468313 w 800100"/>
                <a:gd name="connsiteY26" fmla="*/ 817562 h 1397000"/>
                <a:gd name="connsiteX27" fmla="*/ 530225 w 800100"/>
                <a:gd name="connsiteY27" fmla="*/ 879475 h 1397000"/>
                <a:gd name="connsiteX28" fmla="*/ 573087 w 800100"/>
                <a:gd name="connsiteY28" fmla="*/ 919162 h 1397000"/>
                <a:gd name="connsiteX29" fmla="*/ 623888 w 800100"/>
                <a:gd name="connsiteY29" fmla="*/ 949325 h 1397000"/>
                <a:gd name="connsiteX30" fmla="*/ 660400 w 800100"/>
                <a:gd name="connsiteY30" fmla="*/ 968375 h 1397000"/>
                <a:gd name="connsiteX31" fmla="*/ 749300 w 800100"/>
                <a:gd name="connsiteY31" fmla="*/ 1066800 h 1397000"/>
                <a:gd name="connsiteX32" fmla="*/ 800100 w 800100"/>
                <a:gd name="connsiteY32" fmla="*/ 1222375 h 1397000"/>
                <a:gd name="connsiteX0" fmla="*/ 800100 w 800100"/>
                <a:gd name="connsiteY0" fmla="*/ 1222375 h 1397000"/>
                <a:gd name="connsiteX1" fmla="*/ 728662 w 800100"/>
                <a:gd name="connsiteY1" fmla="*/ 1323974 h 1397000"/>
                <a:gd name="connsiteX2" fmla="*/ 611187 w 800100"/>
                <a:gd name="connsiteY2" fmla="*/ 1397000 h 1397000"/>
                <a:gd name="connsiteX3" fmla="*/ 534988 w 800100"/>
                <a:gd name="connsiteY3" fmla="*/ 1344612 h 1397000"/>
                <a:gd name="connsiteX4" fmla="*/ 444500 w 800100"/>
                <a:gd name="connsiteY4" fmla="*/ 1279525 h 1397000"/>
                <a:gd name="connsiteX5" fmla="*/ 344488 w 800100"/>
                <a:gd name="connsiteY5" fmla="*/ 1193800 h 1397000"/>
                <a:gd name="connsiteX6" fmla="*/ 246063 w 800100"/>
                <a:gd name="connsiteY6" fmla="*/ 1087437 h 1397000"/>
                <a:gd name="connsiteX7" fmla="*/ 168275 w 800100"/>
                <a:gd name="connsiteY7" fmla="*/ 954087 h 1397000"/>
                <a:gd name="connsiteX8" fmla="*/ 68262 w 800100"/>
                <a:gd name="connsiteY8" fmla="*/ 796925 h 1397000"/>
                <a:gd name="connsiteX9" fmla="*/ 26987 w 800100"/>
                <a:gd name="connsiteY9" fmla="*/ 623887 h 1397000"/>
                <a:gd name="connsiteX10" fmla="*/ 0 w 800100"/>
                <a:gd name="connsiteY10" fmla="*/ 409575 h 1397000"/>
                <a:gd name="connsiteX11" fmla="*/ 65087 w 800100"/>
                <a:gd name="connsiteY11" fmla="*/ 236538 h 1397000"/>
                <a:gd name="connsiteX12" fmla="*/ 117475 w 800100"/>
                <a:gd name="connsiteY12" fmla="*/ 34925 h 1397000"/>
                <a:gd name="connsiteX13" fmla="*/ 136525 w 800100"/>
                <a:gd name="connsiteY13" fmla="*/ 0 h 1397000"/>
                <a:gd name="connsiteX14" fmla="*/ 203200 w 800100"/>
                <a:gd name="connsiteY14" fmla="*/ 28575 h 1397000"/>
                <a:gd name="connsiteX15" fmla="*/ 300037 w 800100"/>
                <a:gd name="connsiteY15" fmla="*/ 26988 h 1397000"/>
                <a:gd name="connsiteX16" fmla="*/ 396876 w 800100"/>
                <a:gd name="connsiteY16" fmla="*/ 47625 h 1397000"/>
                <a:gd name="connsiteX17" fmla="*/ 447675 w 800100"/>
                <a:gd name="connsiteY17" fmla="*/ 73025 h 1397000"/>
                <a:gd name="connsiteX18" fmla="*/ 485775 w 800100"/>
                <a:gd name="connsiteY18" fmla="*/ 101600 h 1397000"/>
                <a:gd name="connsiteX19" fmla="*/ 508000 w 800100"/>
                <a:gd name="connsiteY19" fmla="*/ 122238 h 1397000"/>
                <a:gd name="connsiteX20" fmla="*/ 533400 w 800100"/>
                <a:gd name="connsiteY20" fmla="*/ 196850 h 1397000"/>
                <a:gd name="connsiteX21" fmla="*/ 490537 w 800100"/>
                <a:gd name="connsiteY21" fmla="*/ 265113 h 1397000"/>
                <a:gd name="connsiteX22" fmla="*/ 379412 w 800100"/>
                <a:gd name="connsiteY22" fmla="*/ 330200 h 1397000"/>
                <a:gd name="connsiteX23" fmla="*/ 339725 w 800100"/>
                <a:gd name="connsiteY23" fmla="*/ 531813 h 1397000"/>
                <a:gd name="connsiteX24" fmla="*/ 361950 w 800100"/>
                <a:gd name="connsiteY24" fmla="*/ 650875 h 1397000"/>
                <a:gd name="connsiteX25" fmla="*/ 425450 w 800100"/>
                <a:gd name="connsiteY25" fmla="*/ 742950 h 1397000"/>
                <a:gd name="connsiteX26" fmla="*/ 468313 w 800100"/>
                <a:gd name="connsiteY26" fmla="*/ 817562 h 1397000"/>
                <a:gd name="connsiteX27" fmla="*/ 530225 w 800100"/>
                <a:gd name="connsiteY27" fmla="*/ 879475 h 1397000"/>
                <a:gd name="connsiteX28" fmla="*/ 573087 w 800100"/>
                <a:gd name="connsiteY28" fmla="*/ 919162 h 1397000"/>
                <a:gd name="connsiteX29" fmla="*/ 623888 w 800100"/>
                <a:gd name="connsiteY29" fmla="*/ 949325 h 1397000"/>
                <a:gd name="connsiteX30" fmla="*/ 660400 w 800100"/>
                <a:gd name="connsiteY30" fmla="*/ 968375 h 1397000"/>
                <a:gd name="connsiteX31" fmla="*/ 749300 w 800100"/>
                <a:gd name="connsiteY31" fmla="*/ 1066800 h 1397000"/>
                <a:gd name="connsiteX32" fmla="*/ 800100 w 800100"/>
                <a:gd name="connsiteY32" fmla="*/ 1222375 h 1397000"/>
                <a:gd name="connsiteX0" fmla="*/ 800100 w 800100"/>
                <a:gd name="connsiteY0" fmla="*/ 1222375 h 1377950"/>
                <a:gd name="connsiteX1" fmla="*/ 728662 w 800100"/>
                <a:gd name="connsiteY1" fmla="*/ 1323974 h 1377950"/>
                <a:gd name="connsiteX2" fmla="*/ 635000 w 800100"/>
                <a:gd name="connsiteY2" fmla="*/ 1377950 h 1377950"/>
                <a:gd name="connsiteX3" fmla="*/ 534988 w 800100"/>
                <a:gd name="connsiteY3" fmla="*/ 1344612 h 1377950"/>
                <a:gd name="connsiteX4" fmla="*/ 444500 w 800100"/>
                <a:gd name="connsiteY4" fmla="*/ 1279525 h 1377950"/>
                <a:gd name="connsiteX5" fmla="*/ 344488 w 800100"/>
                <a:gd name="connsiteY5" fmla="*/ 1193800 h 1377950"/>
                <a:gd name="connsiteX6" fmla="*/ 246063 w 800100"/>
                <a:gd name="connsiteY6" fmla="*/ 1087437 h 1377950"/>
                <a:gd name="connsiteX7" fmla="*/ 168275 w 800100"/>
                <a:gd name="connsiteY7" fmla="*/ 954087 h 1377950"/>
                <a:gd name="connsiteX8" fmla="*/ 68262 w 800100"/>
                <a:gd name="connsiteY8" fmla="*/ 796925 h 1377950"/>
                <a:gd name="connsiteX9" fmla="*/ 26987 w 800100"/>
                <a:gd name="connsiteY9" fmla="*/ 623887 h 1377950"/>
                <a:gd name="connsiteX10" fmla="*/ 0 w 800100"/>
                <a:gd name="connsiteY10" fmla="*/ 409575 h 1377950"/>
                <a:gd name="connsiteX11" fmla="*/ 65087 w 800100"/>
                <a:gd name="connsiteY11" fmla="*/ 236538 h 1377950"/>
                <a:gd name="connsiteX12" fmla="*/ 117475 w 800100"/>
                <a:gd name="connsiteY12" fmla="*/ 34925 h 1377950"/>
                <a:gd name="connsiteX13" fmla="*/ 136525 w 800100"/>
                <a:gd name="connsiteY13" fmla="*/ 0 h 1377950"/>
                <a:gd name="connsiteX14" fmla="*/ 203200 w 800100"/>
                <a:gd name="connsiteY14" fmla="*/ 28575 h 1377950"/>
                <a:gd name="connsiteX15" fmla="*/ 300037 w 800100"/>
                <a:gd name="connsiteY15" fmla="*/ 26988 h 1377950"/>
                <a:gd name="connsiteX16" fmla="*/ 396876 w 800100"/>
                <a:gd name="connsiteY16" fmla="*/ 47625 h 1377950"/>
                <a:gd name="connsiteX17" fmla="*/ 447675 w 800100"/>
                <a:gd name="connsiteY17" fmla="*/ 73025 h 1377950"/>
                <a:gd name="connsiteX18" fmla="*/ 485775 w 800100"/>
                <a:gd name="connsiteY18" fmla="*/ 101600 h 1377950"/>
                <a:gd name="connsiteX19" fmla="*/ 508000 w 800100"/>
                <a:gd name="connsiteY19" fmla="*/ 122238 h 1377950"/>
                <a:gd name="connsiteX20" fmla="*/ 533400 w 800100"/>
                <a:gd name="connsiteY20" fmla="*/ 196850 h 1377950"/>
                <a:gd name="connsiteX21" fmla="*/ 490537 w 800100"/>
                <a:gd name="connsiteY21" fmla="*/ 265113 h 1377950"/>
                <a:gd name="connsiteX22" fmla="*/ 379412 w 800100"/>
                <a:gd name="connsiteY22" fmla="*/ 330200 h 1377950"/>
                <a:gd name="connsiteX23" fmla="*/ 339725 w 800100"/>
                <a:gd name="connsiteY23" fmla="*/ 531813 h 1377950"/>
                <a:gd name="connsiteX24" fmla="*/ 361950 w 800100"/>
                <a:gd name="connsiteY24" fmla="*/ 650875 h 1377950"/>
                <a:gd name="connsiteX25" fmla="*/ 425450 w 800100"/>
                <a:gd name="connsiteY25" fmla="*/ 742950 h 1377950"/>
                <a:gd name="connsiteX26" fmla="*/ 468313 w 800100"/>
                <a:gd name="connsiteY26" fmla="*/ 817562 h 1377950"/>
                <a:gd name="connsiteX27" fmla="*/ 530225 w 800100"/>
                <a:gd name="connsiteY27" fmla="*/ 879475 h 1377950"/>
                <a:gd name="connsiteX28" fmla="*/ 573087 w 800100"/>
                <a:gd name="connsiteY28" fmla="*/ 919162 h 1377950"/>
                <a:gd name="connsiteX29" fmla="*/ 623888 w 800100"/>
                <a:gd name="connsiteY29" fmla="*/ 949325 h 1377950"/>
                <a:gd name="connsiteX30" fmla="*/ 660400 w 800100"/>
                <a:gd name="connsiteY30" fmla="*/ 968375 h 1377950"/>
                <a:gd name="connsiteX31" fmla="*/ 749300 w 800100"/>
                <a:gd name="connsiteY31" fmla="*/ 1066800 h 1377950"/>
                <a:gd name="connsiteX32" fmla="*/ 800100 w 800100"/>
                <a:gd name="connsiteY32" fmla="*/ 1222375 h 1377950"/>
                <a:gd name="connsiteX0" fmla="*/ 781050 w 781050"/>
                <a:gd name="connsiteY0" fmla="*/ 1193800 h 1377950"/>
                <a:gd name="connsiteX1" fmla="*/ 728662 w 781050"/>
                <a:gd name="connsiteY1" fmla="*/ 1323974 h 1377950"/>
                <a:gd name="connsiteX2" fmla="*/ 635000 w 781050"/>
                <a:gd name="connsiteY2" fmla="*/ 1377950 h 1377950"/>
                <a:gd name="connsiteX3" fmla="*/ 534988 w 781050"/>
                <a:gd name="connsiteY3" fmla="*/ 1344612 h 1377950"/>
                <a:gd name="connsiteX4" fmla="*/ 444500 w 781050"/>
                <a:gd name="connsiteY4" fmla="*/ 1279525 h 1377950"/>
                <a:gd name="connsiteX5" fmla="*/ 344488 w 781050"/>
                <a:gd name="connsiteY5" fmla="*/ 1193800 h 1377950"/>
                <a:gd name="connsiteX6" fmla="*/ 246063 w 781050"/>
                <a:gd name="connsiteY6" fmla="*/ 1087437 h 1377950"/>
                <a:gd name="connsiteX7" fmla="*/ 168275 w 781050"/>
                <a:gd name="connsiteY7" fmla="*/ 954087 h 1377950"/>
                <a:gd name="connsiteX8" fmla="*/ 68262 w 781050"/>
                <a:gd name="connsiteY8" fmla="*/ 796925 h 1377950"/>
                <a:gd name="connsiteX9" fmla="*/ 26987 w 781050"/>
                <a:gd name="connsiteY9" fmla="*/ 623887 h 1377950"/>
                <a:gd name="connsiteX10" fmla="*/ 0 w 781050"/>
                <a:gd name="connsiteY10" fmla="*/ 409575 h 1377950"/>
                <a:gd name="connsiteX11" fmla="*/ 65087 w 781050"/>
                <a:gd name="connsiteY11" fmla="*/ 236538 h 1377950"/>
                <a:gd name="connsiteX12" fmla="*/ 117475 w 781050"/>
                <a:gd name="connsiteY12" fmla="*/ 34925 h 1377950"/>
                <a:gd name="connsiteX13" fmla="*/ 136525 w 781050"/>
                <a:gd name="connsiteY13" fmla="*/ 0 h 1377950"/>
                <a:gd name="connsiteX14" fmla="*/ 203200 w 781050"/>
                <a:gd name="connsiteY14" fmla="*/ 28575 h 1377950"/>
                <a:gd name="connsiteX15" fmla="*/ 300037 w 781050"/>
                <a:gd name="connsiteY15" fmla="*/ 26988 h 1377950"/>
                <a:gd name="connsiteX16" fmla="*/ 396876 w 781050"/>
                <a:gd name="connsiteY16" fmla="*/ 47625 h 1377950"/>
                <a:gd name="connsiteX17" fmla="*/ 447675 w 781050"/>
                <a:gd name="connsiteY17" fmla="*/ 73025 h 1377950"/>
                <a:gd name="connsiteX18" fmla="*/ 485775 w 781050"/>
                <a:gd name="connsiteY18" fmla="*/ 101600 h 1377950"/>
                <a:gd name="connsiteX19" fmla="*/ 508000 w 781050"/>
                <a:gd name="connsiteY19" fmla="*/ 122238 h 1377950"/>
                <a:gd name="connsiteX20" fmla="*/ 533400 w 781050"/>
                <a:gd name="connsiteY20" fmla="*/ 196850 h 1377950"/>
                <a:gd name="connsiteX21" fmla="*/ 490537 w 781050"/>
                <a:gd name="connsiteY21" fmla="*/ 265113 h 1377950"/>
                <a:gd name="connsiteX22" fmla="*/ 379412 w 781050"/>
                <a:gd name="connsiteY22" fmla="*/ 330200 h 1377950"/>
                <a:gd name="connsiteX23" fmla="*/ 339725 w 781050"/>
                <a:gd name="connsiteY23" fmla="*/ 531813 h 1377950"/>
                <a:gd name="connsiteX24" fmla="*/ 361950 w 781050"/>
                <a:gd name="connsiteY24" fmla="*/ 650875 h 1377950"/>
                <a:gd name="connsiteX25" fmla="*/ 425450 w 781050"/>
                <a:gd name="connsiteY25" fmla="*/ 742950 h 1377950"/>
                <a:gd name="connsiteX26" fmla="*/ 468313 w 781050"/>
                <a:gd name="connsiteY26" fmla="*/ 817562 h 1377950"/>
                <a:gd name="connsiteX27" fmla="*/ 530225 w 781050"/>
                <a:gd name="connsiteY27" fmla="*/ 879475 h 1377950"/>
                <a:gd name="connsiteX28" fmla="*/ 573087 w 781050"/>
                <a:gd name="connsiteY28" fmla="*/ 919162 h 1377950"/>
                <a:gd name="connsiteX29" fmla="*/ 623888 w 781050"/>
                <a:gd name="connsiteY29" fmla="*/ 949325 h 1377950"/>
                <a:gd name="connsiteX30" fmla="*/ 660400 w 781050"/>
                <a:gd name="connsiteY30" fmla="*/ 968375 h 1377950"/>
                <a:gd name="connsiteX31" fmla="*/ 749300 w 781050"/>
                <a:gd name="connsiteY31" fmla="*/ 1066800 h 1377950"/>
                <a:gd name="connsiteX32" fmla="*/ 781050 w 781050"/>
                <a:gd name="connsiteY32" fmla="*/ 1193800 h 1377950"/>
                <a:gd name="connsiteX0" fmla="*/ 781050 w 781050"/>
                <a:gd name="connsiteY0" fmla="*/ 1303338 h 1487488"/>
                <a:gd name="connsiteX1" fmla="*/ 728662 w 781050"/>
                <a:gd name="connsiteY1" fmla="*/ 1433512 h 1487488"/>
                <a:gd name="connsiteX2" fmla="*/ 635000 w 781050"/>
                <a:gd name="connsiteY2" fmla="*/ 1487488 h 1487488"/>
                <a:gd name="connsiteX3" fmla="*/ 534988 w 781050"/>
                <a:gd name="connsiteY3" fmla="*/ 1454150 h 1487488"/>
                <a:gd name="connsiteX4" fmla="*/ 444500 w 781050"/>
                <a:gd name="connsiteY4" fmla="*/ 1389063 h 1487488"/>
                <a:gd name="connsiteX5" fmla="*/ 344488 w 781050"/>
                <a:gd name="connsiteY5" fmla="*/ 1303338 h 1487488"/>
                <a:gd name="connsiteX6" fmla="*/ 246063 w 781050"/>
                <a:gd name="connsiteY6" fmla="*/ 1196975 h 1487488"/>
                <a:gd name="connsiteX7" fmla="*/ 168275 w 781050"/>
                <a:gd name="connsiteY7" fmla="*/ 1063625 h 1487488"/>
                <a:gd name="connsiteX8" fmla="*/ 68262 w 781050"/>
                <a:gd name="connsiteY8" fmla="*/ 906463 h 1487488"/>
                <a:gd name="connsiteX9" fmla="*/ 26987 w 781050"/>
                <a:gd name="connsiteY9" fmla="*/ 733425 h 1487488"/>
                <a:gd name="connsiteX10" fmla="*/ 0 w 781050"/>
                <a:gd name="connsiteY10" fmla="*/ 519113 h 1487488"/>
                <a:gd name="connsiteX11" fmla="*/ 65087 w 781050"/>
                <a:gd name="connsiteY11" fmla="*/ 346076 h 1487488"/>
                <a:gd name="connsiteX12" fmla="*/ 117475 w 781050"/>
                <a:gd name="connsiteY12" fmla="*/ 144463 h 1487488"/>
                <a:gd name="connsiteX13" fmla="*/ 136525 w 781050"/>
                <a:gd name="connsiteY13" fmla="*/ 109538 h 1487488"/>
                <a:gd name="connsiteX14" fmla="*/ 207962 w 781050"/>
                <a:gd name="connsiteY14" fmla="*/ 0 h 1487488"/>
                <a:gd name="connsiteX15" fmla="*/ 300037 w 781050"/>
                <a:gd name="connsiteY15" fmla="*/ 136526 h 1487488"/>
                <a:gd name="connsiteX16" fmla="*/ 396876 w 781050"/>
                <a:gd name="connsiteY16" fmla="*/ 157163 h 1487488"/>
                <a:gd name="connsiteX17" fmla="*/ 447675 w 781050"/>
                <a:gd name="connsiteY17" fmla="*/ 182563 h 1487488"/>
                <a:gd name="connsiteX18" fmla="*/ 485775 w 781050"/>
                <a:gd name="connsiteY18" fmla="*/ 211138 h 1487488"/>
                <a:gd name="connsiteX19" fmla="*/ 508000 w 781050"/>
                <a:gd name="connsiteY19" fmla="*/ 231776 h 1487488"/>
                <a:gd name="connsiteX20" fmla="*/ 533400 w 781050"/>
                <a:gd name="connsiteY20" fmla="*/ 306388 h 1487488"/>
                <a:gd name="connsiteX21" fmla="*/ 490537 w 781050"/>
                <a:gd name="connsiteY21" fmla="*/ 374651 h 1487488"/>
                <a:gd name="connsiteX22" fmla="*/ 379412 w 781050"/>
                <a:gd name="connsiteY22" fmla="*/ 439738 h 1487488"/>
                <a:gd name="connsiteX23" fmla="*/ 339725 w 781050"/>
                <a:gd name="connsiteY23" fmla="*/ 641351 h 1487488"/>
                <a:gd name="connsiteX24" fmla="*/ 361950 w 781050"/>
                <a:gd name="connsiteY24" fmla="*/ 760413 h 1487488"/>
                <a:gd name="connsiteX25" fmla="*/ 425450 w 781050"/>
                <a:gd name="connsiteY25" fmla="*/ 852488 h 1487488"/>
                <a:gd name="connsiteX26" fmla="*/ 468313 w 781050"/>
                <a:gd name="connsiteY26" fmla="*/ 927100 h 1487488"/>
                <a:gd name="connsiteX27" fmla="*/ 530225 w 781050"/>
                <a:gd name="connsiteY27" fmla="*/ 989013 h 1487488"/>
                <a:gd name="connsiteX28" fmla="*/ 573087 w 781050"/>
                <a:gd name="connsiteY28" fmla="*/ 1028700 h 1487488"/>
                <a:gd name="connsiteX29" fmla="*/ 623888 w 781050"/>
                <a:gd name="connsiteY29" fmla="*/ 1058863 h 1487488"/>
                <a:gd name="connsiteX30" fmla="*/ 660400 w 781050"/>
                <a:gd name="connsiteY30" fmla="*/ 1077913 h 1487488"/>
                <a:gd name="connsiteX31" fmla="*/ 749300 w 781050"/>
                <a:gd name="connsiteY31" fmla="*/ 1176338 h 1487488"/>
                <a:gd name="connsiteX32" fmla="*/ 781050 w 781050"/>
                <a:gd name="connsiteY32" fmla="*/ 1303338 h 1487488"/>
                <a:gd name="connsiteX0" fmla="*/ 781050 w 781050"/>
                <a:gd name="connsiteY0" fmla="*/ 1304924 h 1489074"/>
                <a:gd name="connsiteX1" fmla="*/ 728662 w 781050"/>
                <a:gd name="connsiteY1" fmla="*/ 1435098 h 1489074"/>
                <a:gd name="connsiteX2" fmla="*/ 635000 w 781050"/>
                <a:gd name="connsiteY2" fmla="*/ 1489074 h 1489074"/>
                <a:gd name="connsiteX3" fmla="*/ 534988 w 781050"/>
                <a:gd name="connsiteY3" fmla="*/ 1455736 h 1489074"/>
                <a:gd name="connsiteX4" fmla="*/ 444500 w 781050"/>
                <a:gd name="connsiteY4" fmla="*/ 1390649 h 1489074"/>
                <a:gd name="connsiteX5" fmla="*/ 344488 w 781050"/>
                <a:gd name="connsiteY5" fmla="*/ 1304924 h 1489074"/>
                <a:gd name="connsiteX6" fmla="*/ 246063 w 781050"/>
                <a:gd name="connsiteY6" fmla="*/ 1198561 h 1489074"/>
                <a:gd name="connsiteX7" fmla="*/ 168275 w 781050"/>
                <a:gd name="connsiteY7" fmla="*/ 1065211 h 1489074"/>
                <a:gd name="connsiteX8" fmla="*/ 68262 w 781050"/>
                <a:gd name="connsiteY8" fmla="*/ 908049 h 1489074"/>
                <a:gd name="connsiteX9" fmla="*/ 26987 w 781050"/>
                <a:gd name="connsiteY9" fmla="*/ 735011 h 1489074"/>
                <a:gd name="connsiteX10" fmla="*/ 0 w 781050"/>
                <a:gd name="connsiteY10" fmla="*/ 520699 h 1489074"/>
                <a:gd name="connsiteX11" fmla="*/ 65087 w 781050"/>
                <a:gd name="connsiteY11" fmla="*/ 347662 h 1489074"/>
                <a:gd name="connsiteX12" fmla="*/ 117475 w 781050"/>
                <a:gd name="connsiteY12" fmla="*/ 146049 h 1489074"/>
                <a:gd name="connsiteX13" fmla="*/ 136525 w 781050"/>
                <a:gd name="connsiteY13" fmla="*/ 111124 h 1489074"/>
                <a:gd name="connsiteX14" fmla="*/ 207962 w 781050"/>
                <a:gd name="connsiteY14" fmla="*/ 1586 h 1489074"/>
                <a:gd name="connsiteX15" fmla="*/ 366712 w 781050"/>
                <a:gd name="connsiteY15" fmla="*/ 0 h 1489074"/>
                <a:gd name="connsiteX16" fmla="*/ 396876 w 781050"/>
                <a:gd name="connsiteY16" fmla="*/ 158749 h 1489074"/>
                <a:gd name="connsiteX17" fmla="*/ 447675 w 781050"/>
                <a:gd name="connsiteY17" fmla="*/ 184149 h 1489074"/>
                <a:gd name="connsiteX18" fmla="*/ 485775 w 781050"/>
                <a:gd name="connsiteY18" fmla="*/ 212724 h 1489074"/>
                <a:gd name="connsiteX19" fmla="*/ 508000 w 781050"/>
                <a:gd name="connsiteY19" fmla="*/ 233362 h 1489074"/>
                <a:gd name="connsiteX20" fmla="*/ 533400 w 781050"/>
                <a:gd name="connsiteY20" fmla="*/ 307974 h 1489074"/>
                <a:gd name="connsiteX21" fmla="*/ 490537 w 781050"/>
                <a:gd name="connsiteY21" fmla="*/ 376237 h 1489074"/>
                <a:gd name="connsiteX22" fmla="*/ 379412 w 781050"/>
                <a:gd name="connsiteY22" fmla="*/ 441324 h 1489074"/>
                <a:gd name="connsiteX23" fmla="*/ 339725 w 781050"/>
                <a:gd name="connsiteY23" fmla="*/ 642937 h 1489074"/>
                <a:gd name="connsiteX24" fmla="*/ 361950 w 781050"/>
                <a:gd name="connsiteY24" fmla="*/ 761999 h 1489074"/>
                <a:gd name="connsiteX25" fmla="*/ 425450 w 781050"/>
                <a:gd name="connsiteY25" fmla="*/ 854074 h 1489074"/>
                <a:gd name="connsiteX26" fmla="*/ 468313 w 781050"/>
                <a:gd name="connsiteY26" fmla="*/ 928686 h 1489074"/>
                <a:gd name="connsiteX27" fmla="*/ 530225 w 781050"/>
                <a:gd name="connsiteY27" fmla="*/ 990599 h 1489074"/>
                <a:gd name="connsiteX28" fmla="*/ 573087 w 781050"/>
                <a:gd name="connsiteY28" fmla="*/ 1030286 h 1489074"/>
                <a:gd name="connsiteX29" fmla="*/ 623888 w 781050"/>
                <a:gd name="connsiteY29" fmla="*/ 1060449 h 1489074"/>
                <a:gd name="connsiteX30" fmla="*/ 660400 w 781050"/>
                <a:gd name="connsiteY30" fmla="*/ 1079499 h 1489074"/>
                <a:gd name="connsiteX31" fmla="*/ 749300 w 781050"/>
                <a:gd name="connsiteY31" fmla="*/ 1177924 h 1489074"/>
                <a:gd name="connsiteX32" fmla="*/ 781050 w 781050"/>
                <a:gd name="connsiteY32" fmla="*/ 1304924 h 1489074"/>
                <a:gd name="connsiteX0" fmla="*/ 781050 w 781050"/>
                <a:gd name="connsiteY0" fmla="*/ 1304924 h 1489074"/>
                <a:gd name="connsiteX1" fmla="*/ 728662 w 781050"/>
                <a:gd name="connsiteY1" fmla="*/ 1435098 h 1489074"/>
                <a:gd name="connsiteX2" fmla="*/ 635000 w 781050"/>
                <a:gd name="connsiteY2" fmla="*/ 1489074 h 1489074"/>
                <a:gd name="connsiteX3" fmla="*/ 534988 w 781050"/>
                <a:gd name="connsiteY3" fmla="*/ 1455736 h 1489074"/>
                <a:gd name="connsiteX4" fmla="*/ 444500 w 781050"/>
                <a:gd name="connsiteY4" fmla="*/ 1390649 h 1489074"/>
                <a:gd name="connsiteX5" fmla="*/ 344488 w 781050"/>
                <a:gd name="connsiteY5" fmla="*/ 1304924 h 1489074"/>
                <a:gd name="connsiteX6" fmla="*/ 246063 w 781050"/>
                <a:gd name="connsiteY6" fmla="*/ 1198561 h 1489074"/>
                <a:gd name="connsiteX7" fmla="*/ 168275 w 781050"/>
                <a:gd name="connsiteY7" fmla="*/ 1065211 h 1489074"/>
                <a:gd name="connsiteX8" fmla="*/ 68262 w 781050"/>
                <a:gd name="connsiteY8" fmla="*/ 908049 h 1489074"/>
                <a:gd name="connsiteX9" fmla="*/ 26987 w 781050"/>
                <a:gd name="connsiteY9" fmla="*/ 735011 h 1489074"/>
                <a:gd name="connsiteX10" fmla="*/ 0 w 781050"/>
                <a:gd name="connsiteY10" fmla="*/ 520699 h 1489074"/>
                <a:gd name="connsiteX11" fmla="*/ 65087 w 781050"/>
                <a:gd name="connsiteY11" fmla="*/ 347662 h 1489074"/>
                <a:gd name="connsiteX12" fmla="*/ 117475 w 781050"/>
                <a:gd name="connsiteY12" fmla="*/ 146049 h 1489074"/>
                <a:gd name="connsiteX13" fmla="*/ 136525 w 781050"/>
                <a:gd name="connsiteY13" fmla="*/ 111124 h 1489074"/>
                <a:gd name="connsiteX14" fmla="*/ 207962 w 781050"/>
                <a:gd name="connsiteY14" fmla="*/ 1586 h 1489074"/>
                <a:gd name="connsiteX15" fmla="*/ 366712 w 781050"/>
                <a:gd name="connsiteY15" fmla="*/ 0 h 1489074"/>
                <a:gd name="connsiteX16" fmla="*/ 492126 w 781050"/>
                <a:gd name="connsiteY16" fmla="*/ 30162 h 1489074"/>
                <a:gd name="connsiteX17" fmla="*/ 447675 w 781050"/>
                <a:gd name="connsiteY17" fmla="*/ 184149 h 1489074"/>
                <a:gd name="connsiteX18" fmla="*/ 485775 w 781050"/>
                <a:gd name="connsiteY18" fmla="*/ 212724 h 1489074"/>
                <a:gd name="connsiteX19" fmla="*/ 508000 w 781050"/>
                <a:gd name="connsiteY19" fmla="*/ 233362 h 1489074"/>
                <a:gd name="connsiteX20" fmla="*/ 533400 w 781050"/>
                <a:gd name="connsiteY20" fmla="*/ 307974 h 1489074"/>
                <a:gd name="connsiteX21" fmla="*/ 490537 w 781050"/>
                <a:gd name="connsiteY21" fmla="*/ 376237 h 1489074"/>
                <a:gd name="connsiteX22" fmla="*/ 379412 w 781050"/>
                <a:gd name="connsiteY22" fmla="*/ 441324 h 1489074"/>
                <a:gd name="connsiteX23" fmla="*/ 339725 w 781050"/>
                <a:gd name="connsiteY23" fmla="*/ 642937 h 1489074"/>
                <a:gd name="connsiteX24" fmla="*/ 361950 w 781050"/>
                <a:gd name="connsiteY24" fmla="*/ 761999 h 1489074"/>
                <a:gd name="connsiteX25" fmla="*/ 425450 w 781050"/>
                <a:gd name="connsiteY25" fmla="*/ 854074 h 1489074"/>
                <a:gd name="connsiteX26" fmla="*/ 468313 w 781050"/>
                <a:gd name="connsiteY26" fmla="*/ 928686 h 1489074"/>
                <a:gd name="connsiteX27" fmla="*/ 530225 w 781050"/>
                <a:gd name="connsiteY27" fmla="*/ 990599 h 1489074"/>
                <a:gd name="connsiteX28" fmla="*/ 573087 w 781050"/>
                <a:gd name="connsiteY28" fmla="*/ 1030286 h 1489074"/>
                <a:gd name="connsiteX29" fmla="*/ 623888 w 781050"/>
                <a:gd name="connsiteY29" fmla="*/ 1060449 h 1489074"/>
                <a:gd name="connsiteX30" fmla="*/ 660400 w 781050"/>
                <a:gd name="connsiteY30" fmla="*/ 1079499 h 1489074"/>
                <a:gd name="connsiteX31" fmla="*/ 749300 w 781050"/>
                <a:gd name="connsiteY31" fmla="*/ 1177924 h 1489074"/>
                <a:gd name="connsiteX32" fmla="*/ 781050 w 781050"/>
                <a:gd name="connsiteY32" fmla="*/ 1304924 h 1489074"/>
                <a:gd name="connsiteX0" fmla="*/ 781050 w 781050"/>
                <a:gd name="connsiteY0" fmla="*/ 1304924 h 1489074"/>
                <a:gd name="connsiteX1" fmla="*/ 728662 w 781050"/>
                <a:gd name="connsiteY1" fmla="*/ 1435098 h 1489074"/>
                <a:gd name="connsiteX2" fmla="*/ 635000 w 781050"/>
                <a:gd name="connsiteY2" fmla="*/ 1489074 h 1489074"/>
                <a:gd name="connsiteX3" fmla="*/ 534988 w 781050"/>
                <a:gd name="connsiteY3" fmla="*/ 1455736 h 1489074"/>
                <a:gd name="connsiteX4" fmla="*/ 444500 w 781050"/>
                <a:gd name="connsiteY4" fmla="*/ 1390649 h 1489074"/>
                <a:gd name="connsiteX5" fmla="*/ 344488 w 781050"/>
                <a:gd name="connsiteY5" fmla="*/ 1304924 h 1489074"/>
                <a:gd name="connsiteX6" fmla="*/ 246063 w 781050"/>
                <a:gd name="connsiteY6" fmla="*/ 1198561 h 1489074"/>
                <a:gd name="connsiteX7" fmla="*/ 168275 w 781050"/>
                <a:gd name="connsiteY7" fmla="*/ 1065211 h 1489074"/>
                <a:gd name="connsiteX8" fmla="*/ 68262 w 781050"/>
                <a:gd name="connsiteY8" fmla="*/ 908049 h 1489074"/>
                <a:gd name="connsiteX9" fmla="*/ 26987 w 781050"/>
                <a:gd name="connsiteY9" fmla="*/ 735011 h 1489074"/>
                <a:gd name="connsiteX10" fmla="*/ 0 w 781050"/>
                <a:gd name="connsiteY10" fmla="*/ 520699 h 1489074"/>
                <a:gd name="connsiteX11" fmla="*/ 65087 w 781050"/>
                <a:gd name="connsiteY11" fmla="*/ 347662 h 1489074"/>
                <a:gd name="connsiteX12" fmla="*/ 117475 w 781050"/>
                <a:gd name="connsiteY12" fmla="*/ 146049 h 1489074"/>
                <a:gd name="connsiteX13" fmla="*/ 136525 w 781050"/>
                <a:gd name="connsiteY13" fmla="*/ 111124 h 1489074"/>
                <a:gd name="connsiteX14" fmla="*/ 207962 w 781050"/>
                <a:gd name="connsiteY14" fmla="*/ 1586 h 1489074"/>
                <a:gd name="connsiteX15" fmla="*/ 366712 w 781050"/>
                <a:gd name="connsiteY15" fmla="*/ 0 h 1489074"/>
                <a:gd name="connsiteX16" fmla="*/ 492126 w 781050"/>
                <a:gd name="connsiteY16" fmla="*/ 30162 h 1489074"/>
                <a:gd name="connsiteX17" fmla="*/ 571500 w 781050"/>
                <a:gd name="connsiteY17" fmla="*/ 36511 h 1489074"/>
                <a:gd name="connsiteX18" fmla="*/ 485775 w 781050"/>
                <a:gd name="connsiteY18" fmla="*/ 212724 h 1489074"/>
                <a:gd name="connsiteX19" fmla="*/ 508000 w 781050"/>
                <a:gd name="connsiteY19" fmla="*/ 233362 h 1489074"/>
                <a:gd name="connsiteX20" fmla="*/ 533400 w 781050"/>
                <a:gd name="connsiteY20" fmla="*/ 307974 h 1489074"/>
                <a:gd name="connsiteX21" fmla="*/ 490537 w 781050"/>
                <a:gd name="connsiteY21" fmla="*/ 376237 h 1489074"/>
                <a:gd name="connsiteX22" fmla="*/ 379412 w 781050"/>
                <a:gd name="connsiteY22" fmla="*/ 441324 h 1489074"/>
                <a:gd name="connsiteX23" fmla="*/ 339725 w 781050"/>
                <a:gd name="connsiteY23" fmla="*/ 642937 h 1489074"/>
                <a:gd name="connsiteX24" fmla="*/ 361950 w 781050"/>
                <a:gd name="connsiteY24" fmla="*/ 761999 h 1489074"/>
                <a:gd name="connsiteX25" fmla="*/ 425450 w 781050"/>
                <a:gd name="connsiteY25" fmla="*/ 854074 h 1489074"/>
                <a:gd name="connsiteX26" fmla="*/ 468313 w 781050"/>
                <a:gd name="connsiteY26" fmla="*/ 928686 h 1489074"/>
                <a:gd name="connsiteX27" fmla="*/ 530225 w 781050"/>
                <a:gd name="connsiteY27" fmla="*/ 990599 h 1489074"/>
                <a:gd name="connsiteX28" fmla="*/ 573087 w 781050"/>
                <a:gd name="connsiteY28" fmla="*/ 1030286 h 1489074"/>
                <a:gd name="connsiteX29" fmla="*/ 623888 w 781050"/>
                <a:gd name="connsiteY29" fmla="*/ 1060449 h 1489074"/>
                <a:gd name="connsiteX30" fmla="*/ 660400 w 781050"/>
                <a:gd name="connsiteY30" fmla="*/ 1079499 h 1489074"/>
                <a:gd name="connsiteX31" fmla="*/ 749300 w 781050"/>
                <a:gd name="connsiteY31" fmla="*/ 1177924 h 1489074"/>
                <a:gd name="connsiteX32" fmla="*/ 781050 w 781050"/>
                <a:gd name="connsiteY32" fmla="*/ 1304924 h 1489074"/>
                <a:gd name="connsiteX0" fmla="*/ 781050 w 781050"/>
                <a:gd name="connsiteY0" fmla="*/ 1304924 h 1489074"/>
                <a:gd name="connsiteX1" fmla="*/ 728662 w 781050"/>
                <a:gd name="connsiteY1" fmla="*/ 1435098 h 1489074"/>
                <a:gd name="connsiteX2" fmla="*/ 635000 w 781050"/>
                <a:gd name="connsiteY2" fmla="*/ 1489074 h 1489074"/>
                <a:gd name="connsiteX3" fmla="*/ 534988 w 781050"/>
                <a:gd name="connsiteY3" fmla="*/ 1455736 h 1489074"/>
                <a:gd name="connsiteX4" fmla="*/ 444500 w 781050"/>
                <a:gd name="connsiteY4" fmla="*/ 1390649 h 1489074"/>
                <a:gd name="connsiteX5" fmla="*/ 344488 w 781050"/>
                <a:gd name="connsiteY5" fmla="*/ 1304924 h 1489074"/>
                <a:gd name="connsiteX6" fmla="*/ 246063 w 781050"/>
                <a:gd name="connsiteY6" fmla="*/ 1198561 h 1489074"/>
                <a:gd name="connsiteX7" fmla="*/ 168275 w 781050"/>
                <a:gd name="connsiteY7" fmla="*/ 1065211 h 1489074"/>
                <a:gd name="connsiteX8" fmla="*/ 68262 w 781050"/>
                <a:gd name="connsiteY8" fmla="*/ 908049 h 1489074"/>
                <a:gd name="connsiteX9" fmla="*/ 26987 w 781050"/>
                <a:gd name="connsiteY9" fmla="*/ 735011 h 1489074"/>
                <a:gd name="connsiteX10" fmla="*/ 0 w 781050"/>
                <a:gd name="connsiteY10" fmla="*/ 520699 h 1489074"/>
                <a:gd name="connsiteX11" fmla="*/ 65087 w 781050"/>
                <a:gd name="connsiteY11" fmla="*/ 347662 h 1489074"/>
                <a:gd name="connsiteX12" fmla="*/ 117475 w 781050"/>
                <a:gd name="connsiteY12" fmla="*/ 146049 h 1489074"/>
                <a:gd name="connsiteX13" fmla="*/ 136525 w 781050"/>
                <a:gd name="connsiteY13" fmla="*/ 111124 h 1489074"/>
                <a:gd name="connsiteX14" fmla="*/ 207962 w 781050"/>
                <a:gd name="connsiteY14" fmla="*/ 1586 h 1489074"/>
                <a:gd name="connsiteX15" fmla="*/ 366712 w 781050"/>
                <a:gd name="connsiteY15" fmla="*/ 0 h 1489074"/>
                <a:gd name="connsiteX16" fmla="*/ 492126 w 781050"/>
                <a:gd name="connsiteY16" fmla="*/ 30162 h 1489074"/>
                <a:gd name="connsiteX17" fmla="*/ 571500 w 781050"/>
                <a:gd name="connsiteY17" fmla="*/ 36511 h 1489074"/>
                <a:gd name="connsiteX18" fmla="*/ 600075 w 781050"/>
                <a:gd name="connsiteY18" fmla="*/ 98424 h 1489074"/>
                <a:gd name="connsiteX19" fmla="*/ 508000 w 781050"/>
                <a:gd name="connsiteY19" fmla="*/ 233362 h 1489074"/>
                <a:gd name="connsiteX20" fmla="*/ 533400 w 781050"/>
                <a:gd name="connsiteY20" fmla="*/ 307974 h 1489074"/>
                <a:gd name="connsiteX21" fmla="*/ 490537 w 781050"/>
                <a:gd name="connsiteY21" fmla="*/ 376237 h 1489074"/>
                <a:gd name="connsiteX22" fmla="*/ 379412 w 781050"/>
                <a:gd name="connsiteY22" fmla="*/ 441324 h 1489074"/>
                <a:gd name="connsiteX23" fmla="*/ 339725 w 781050"/>
                <a:gd name="connsiteY23" fmla="*/ 642937 h 1489074"/>
                <a:gd name="connsiteX24" fmla="*/ 361950 w 781050"/>
                <a:gd name="connsiteY24" fmla="*/ 761999 h 1489074"/>
                <a:gd name="connsiteX25" fmla="*/ 425450 w 781050"/>
                <a:gd name="connsiteY25" fmla="*/ 854074 h 1489074"/>
                <a:gd name="connsiteX26" fmla="*/ 468313 w 781050"/>
                <a:gd name="connsiteY26" fmla="*/ 928686 h 1489074"/>
                <a:gd name="connsiteX27" fmla="*/ 530225 w 781050"/>
                <a:gd name="connsiteY27" fmla="*/ 990599 h 1489074"/>
                <a:gd name="connsiteX28" fmla="*/ 573087 w 781050"/>
                <a:gd name="connsiteY28" fmla="*/ 1030286 h 1489074"/>
                <a:gd name="connsiteX29" fmla="*/ 623888 w 781050"/>
                <a:gd name="connsiteY29" fmla="*/ 1060449 h 1489074"/>
                <a:gd name="connsiteX30" fmla="*/ 660400 w 781050"/>
                <a:gd name="connsiteY30" fmla="*/ 1079499 h 1489074"/>
                <a:gd name="connsiteX31" fmla="*/ 749300 w 781050"/>
                <a:gd name="connsiteY31" fmla="*/ 1177924 h 1489074"/>
                <a:gd name="connsiteX32" fmla="*/ 781050 w 781050"/>
                <a:gd name="connsiteY32" fmla="*/ 1304924 h 1489074"/>
                <a:gd name="connsiteX0" fmla="*/ 781050 w 781050"/>
                <a:gd name="connsiteY0" fmla="*/ 1304924 h 1489074"/>
                <a:gd name="connsiteX1" fmla="*/ 728662 w 781050"/>
                <a:gd name="connsiteY1" fmla="*/ 1435098 h 1489074"/>
                <a:gd name="connsiteX2" fmla="*/ 635000 w 781050"/>
                <a:gd name="connsiteY2" fmla="*/ 1489074 h 1489074"/>
                <a:gd name="connsiteX3" fmla="*/ 534988 w 781050"/>
                <a:gd name="connsiteY3" fmla="*/ 1455736 h 1489074"/>
                <a:gd name="connsiteX4" fmla="*/ 444500 w 781050"/>
                <a:gd name="connsiteY4" fmla="*/ 1390649 h 1489074"/>
                <a:gd name="connsiteX5" fmla="*/ 344488 w 781050"/>
                <a:gd name="connsiteY5" fmla="*/ 1304924 h 1489074"/>
                <a:gd name="connsiteX6" fmla="*/ 246063 w 781050"/>
                <a:gd name="connsiteY6" fmla="*/ 1198561 h 1489074"/>
                <a:gd name="connsiteX7" fmla="*/ 168275 w 781050"/>
                <a:gd name="connsiteY7" fmla="*/ 1065211 h 1489074"/>
                <a:gd name="connsiteX8" fmla="*/ 68262 w 781050"/>
                <a:gd name="connsiteY8" fmla="*/ 908049 h 1489074"/>
                <a:gd name="connsiteX9" fmla="*/ 26987 w 781050"/>
                <a:gd name="connsiteY9" fmla="*/ 735011 h 1489074"/>
                <a:gd name="connsiteX10" fmla="*/ 0 w 781050"/>
                <a:gd name="connsiteY10" fmla="*/ 520699 h 1489074"/>
                <a:gd name="connsiteX11" fmla="*/ 65087 w 781050"/>
                <a:gd name="connsiteY11" fmla="*/ 347662 h 1489074"/>
                <a:gd name="connsiteX12" fmla="*/ 117475 w 781050"/>
                <a:gd name="connsiteY12" fmla="*/ 146049 h 1489074"/>
                <a:gd name="connsiteX13" fmla="*/ 136525 w 781050"/>
                <a:gd name="connsiteY13" fmla="*/ 111124 h 1489074"/>
                <a:gd name="connsiteX14" fmla="*/ 207962 w 781050"/>
                <a:gd name="connsiteY14" fmla="*/ 1586 h 1489074"/>
                <a:gd name="connsiteX15" fmla="*/ 366712 w 781050"/>
                <a:gd name="connsiteY15" fmla="*/ 0 h 1489074"/>
                <a:gd name="connsiteX16" fmla="*/ 492126 w 781050"/>
                <a:gd name="connsiteY16" fmla="*/ 30162 h 1489074"/>
                <a:gd name="connsiteX17" fmla="*/ 571500 w 781050"/>
                <a:gd name="connsiteY17" fmla="*/ 36511 h 1489074"/>
                <a:gd name="connsiteX18" fmla="*/ 600075 w 781050"/>
                <a:gd name="connsiteY18" fmla="*/ 98424 h 1489074"/>
                <a:gd name="connsiteX19" fmla="*/ 593725 w 781050"/>
                <a:gd name="connsiteY19" fmla="*/ 209549 h 1489074"/>
                <a:gd name="connsiteX20" fmla="*/ 533400 w 781050"/>
                <a:gd name="connsiteY20" fmla="*/ 307974 h 1489074"/>
                <a:gd name="connsiteX21" fmla="*/ 490537 w 781050"/>
                <a:gd name="connsiteY21" fmla="*/ 376237 h 1489074"/>
                <a:gd name="connsiteX22" fmla="*/ 379412 w 781050"/>
                <a:gd name="connsiteY22" fmla="*/ 441324 h 1489074"/>
                <a:gd name="connsiteX23" fmla="*/ 339725 w 781050"/>
                <a:gd name="connsiteY23" fmla="*/ 642937 h 1489074"/>
                <a:gd name="connsiteX24" fmla="*/ 361950 w 781050"/>
                <a:gd name="connsiteY24" fmla="*/ 761999 h 1489074"/>
                <a:gd name="connsiteX25" fmla="*/ 425450 w 781050"/>
                <a:gd name="connsiteY25" fmla="*/ 854074 h 1489074"/>
                <a:gd name="connsiteX26" fmla="*/ 468313 w 781050"/>
                <a:gd name="connsiteY26" fmla="*/ 928686 h 1489074"/>
                <a:gd name="connsiteX27" fmla="*/ 530225 w 781050"/>
                <a:gd name="connsiteY27" fmla="*/ 990599 h 1489074"/>
                <a:gd name="connsiteX28" fmla="*/ 573087 w 781050"/>
                <a:gd name="connsiteY28" fmla="*/ 1030286 h 1489074"/>
                <a:gd name="connsiteX29" fmla="*/ 623888 w 781050"/>
                <a:gd name="connsiteY29" fmla="*/ 1060449 h 1489074"/>
                <a:gd name="connsiteX30" fmla="*/ 660400 w 781050"/>
                <a:gd name="connsiteY30" fmla="*/ 1079499 h 1489074"/>
                <a:gd name="connsiteX31" fmla="*/ 749300 w 781050"/>
                <a:gd name="connsiteY31" fmla="*/ 1177924 h 1489074"/>
                <a:gd name="connsiteX32" fmla="*/ 781050 w 781050"/>
                <a:gd name="connsiteY32" fmla="*/ 1304924 h 148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1050" h="1489074">
                  <a:moveTo>
                    <a:pt x="781050" y="1304924"/>
                  </a:moveTo>
                  <a:lnTo>
                    <a:pt x="728662" y="1435098"/>
                  </a:lnTo>
                  <a:lnTo>
                    <a:pt x="635000" y="1489074"/>
                  </a:lnTo>
                  <a:lnTo>
                    <a:pt x="534988" y="1455736"/>
                  </a:lnTo>
                  <a:lnTo>
                    <a:pt x="444500" y="1390649"/>
                  </a:lnTo>
                  <a:lnTo>
                    <a:pt x="344488" y="1304924"/>
                  </a:lnTo>
                  <a:lnTo>
                    <a:pt x="246063" y="1198561"/>
                  </a:lnTo>
                  <a:lnTo>
                    <a:pt x="168275" y="1065211"/>
                  </a:lnTo>
                  <a:lnTo>
                    <a:pt x="68262" y="908049"/>
                  </a:lnTo>
                  <a:lnTo>
                    <a:pt x="26987" y="735011"/>
                  </a:lnTo>
                  <a:lnTo>
                    <a:pt x="0" y="520699"/>
                  </a:lnTo>
                  <a:lnTo>
                    <a:pt x="65087" y="347662"/>
                  </a:lnTo>
                  <a:lnTo>
                    <a:pt x="117475" y="146049"/>
                  </a:lnTo>
                  <a:lnTo>
                    <a:pt x="136525" y="111124"/>
                  </a:lnTo>
                  <a:lnTo>
                    <a:pt x="207962" y="1586"/>
                  </a:lnTo>
                  <a:lnTo>
                    <a:pt x="366712" y="0"/>
                  </a:lnTo>
                  <a:lnTo>
                    <a:pt x="492126" y="30162"/>
                  </a:lnTo>
                  <a:lnTo>
                    <a:pt x="571500" y="36511"/>
                  </a:lnTo>
                  <a:lnTo>
                    <a:pt x="600075" y="98424"/>
                  </a:lnTo>
                  <a:lnTo>
                    <a:pt x="593725" y="209549"/>
                  </a:lnTo>
                  <a:lnTo>
                    <a:pt x="533400" y="307974"/>
                  </a:lnTo>
                  <a:lnTo>
                    <a:pt x="490537" y="376237"/>
                  </a:lnTo>
                  <a:lnTo>
                    <a:pt x="379412" y="441324"/>
                  </a:lnTo>
                  <a:lnTo>
                    <a:pt x="339725" y="642937"/>
                  </a:lnTo>
                  <a:lnTo>
                    <a:pt x="361950" y="761999"/>
                  </a:lnTo>
                  <a:lnTo>
                    <a:pt x="425450" y="854074"/>
                  </a:lnTo>
                  <a:lnTo>
                    <a:pt x="468313" y="928686"/>
                  </a:lnTo>
                  <a:lnTo>
                    <a:pt x="530225" y="990599"/>
                  </a:lnTo>
                  <a:lnTo>
                    <a:pt x="573087" y="1030286"/>
                  </a:lnTo>
                  <a:lnTo>
                    <a:pt x="623888" y="1060449"/>
                  </a:lnTo>
                  <a:lnTo>
                    <a:pt x="660400" y="1079499"/>
                  </a:lnTo>
                  <a:lnTo>
                    <a:pt x="749300" y="1177924"/>
                  </a:lnTo>
                  <a:lnTo>
                    <a:pt x="781050" y="130492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32" name="18 Rectángulo"/>
            <p:cNvSpPr/>
            <p:nvPr/>
          </p:nvSpPr>
          <p:spPr bwMode="auto">
            <a:xfrm>
              <a:off x="5220204" y="3559466"/>
              <a:ext cx="992067" cy="52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E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3</a:t>
              </a:r>
            </a:p>
          </p:txBody>
        </p:sp>
        <p:sp>
          <p:nvSpPr>
            <p:cNvPr id="33" name="19 Rectángulo"/>
            <p:cNvSpPr/>
            <p:nvPr/>
          </p:nvSpPr>
          <p:spPr bwMode="auto">
            <a:xfrm>
              <a:off x="1908175" y="5233988"/>
              <a:ext cx="3259138" cy="3079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E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3 Aguas Profundas</a:t>
              </a:r>
            </a:p>
          </p:txBody>
        </p:sp>
        <p:sp>
          <p:nvSpPr>
            <p:cNvPr id="52" name="28 CuadroTexto"/>
            <p:cNvSpPr txBox="1">
              <a:spLocks noChangeArrowheads="1"/>
            </p:cNvSpPr>
            <p:nvPr/>
          </p:nvSpPr>
          <p:spPr bwMode="auto">
            <a:xfrm>
              <a:off x="4643438" y="3984625"/>
              <a:ext cx="23161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400" b="1">
                  <a:solidFill>
                    <a:srgbClr val="740000"/>
                  </a:solidFill>
                </a:rPr>
                <a:t>27 mil millones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908175" y="2759075"/>
            <a:ext cx="3971925" cy="3143250"/>
            <a:chOff x="1908175" y="2759075"/>
            <a:chExt cx="3971925" cy="3143250"/>
          </a:xfrm>
        </p:grpSpPr>
        <p:sp>
          <p:nvSpPr>
            <p:cNvPr id="19" name="27 Forma libre"/>
            <p:cNvSpPr/>
            <p:nvPr/>
          </p:nvSpPr>
          <p:spPr>
            <a:xfrm>
              <a:off x="3924300" y="2759075"/>
              <a:ext cx="1928813" cy="2541588"/>
            </a:xfrm>
            <a:custGeom>
              <a:avLst/>
              <a:gdLst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412750 w 673100"/>
                <a:gd name="connsiteY23" fmla="*/ 365125 h 1152525"/>
                <a:gd name="connsiteX24" fmla="*/ 387350 w 673100"/>
                <a:gd name="connsiteY24" fmla="*/ 469900 h 1152525"/>
                <a:gd name="connsiteX25" fmla="*/ 374650 w 673100"/>
                <a:gd name="connsiteY25" fmla="*/ 55245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412750 w 673100"/>
                <a:gd name="connsiteY23" fmla="*/ 365125 h 1152525"/>
                <a:gd name="connsiteX24" fmla="*/ 387350 w 673100"/>
                <a:gd name="connsiteY24" fmla="*/ 469900 h 1152525"/>
                <a:gd name="connsiteX25" fmla="*/ 350838 w 673100"/>
                <a:gd name="connsiteY25" fmla="*/ 57150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412750 w 673100"/>
                <a:gd name="connsiteY23" fmla="*/ 365125 h 1152525"/>
                <a:gd name="connsiteX24" fmla="*/ 342106 w 673100"/>
                <a:gd name="connsiteY24" fmla="*/ 534194 h 1152525"/>
                <a:gd name="connsiteX25" fmla="*/ 350838 w 673100"/>
                <a:gd name="connsiteY25" fmla="*/ 57150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419100 w 673100"/>
                <a:gd name="connsiteY22" fmla="*/ 254000 h 1152525"/>
                <a:gd name="connsiteX23" fmla="*/ 357981 w 673100"/>
                <a:gd name="connsiteY23" fmla="*/ 462757 h 1152525"/>
                <a:gd name="connsiteX24" fmla="*/ 342106 w 673100"/>
                <a:gd name="connsiteY24" fmla="*/ 534194 h 1152525"/>
                <a:gd name="connsiteX25" fmla="*/ 350838 w 673100"/>
                <a:gd name="connsiteY25" fmla="*/ 57150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383382 w 673100"/>
                <a:gd name="connsiteY22" fmla="*/ 392112 h 1152525"/>
                <a:gd name="connsiteX23" fmla="*/ 357981 w 673100"/>
                <a:gd name="connsiteY23" fmla="*/ 462757 h 1152525"/>
                <a:gd name="connsiteX24" fmla="*/ 342106 w 673100"/>
                <a:gd name="connsiteY24" fmla="*/ 534194 h 1152525"/>
                <a:gd name="connsiteX25" fmla="*/ 350838 w 673100"/>
                <a:gd name="connsiteY25" fmla="*/ 57150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42106 w 673100"/>
                <a:gd name="connsiteY24" fmla="*/ 534194 h 1152525"/>
                <a:gd name="connsiteX25" fmla="*/ 350838 w 673100"/>
                <a:gd name="connsiteY25" fmla="*/ 57150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50838 w 673100"/>
                <a:gd name="connsiteY25" fmla="*/ 571500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415925 w 673100"/>
                <a:gd name="connsiteY21" fmla="*/ 165100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406400 w 673100"/>
                <a:gd name="connsiteY20" fmla="*/ 139700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52425 w 673100"/>
                <a:gd name="connsiteY19" fmla="*/ 136525 h 1152525"/>
                <a:gd name="connsiteX20" fmla="*/ 370681 w 673100"/>
                <a:gd name="connsiteY20" fmla="*/ 289719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92100 w 673100"/>
                <a:gd name="connsiteY18" fmla="*/ 206375 h 1152525"/>
                <a:gd name="connsiteX19" fmla="*/ 330994 w 673100"/>
                <a:gd name="connsiteY19" fmla="*/ 262732 h 1152525"/>
                <a:gd name="connsiteX20" fmla="*/ 370681 w 673100"/>
                <a:gd name="connsiteY20" fmla="*/ 289719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244475 h 1152525"/>
                <a:gd name="connsiteX18" fmla="*/ 280194 w 673100"/>
                <a:gd name="connsiteY18" fmla="*/ 242094 h 1152525"/>
                <a:gd name="connsiteX19" fmla="*/ 330994 w 673100"/>
                <a:gd name="connsiteY19" fmla="*/ 262732 h 1152525"/>
                <a:gd name="connsiteX20" fmla="*/ 370681 w 673100"/>
                <a:gd name="connsiteY20" fmla="*/ 289719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74625 w 673100"/>
                <a:gd name="connsiteY16" fmla="*/ 219075 h 1152525"/>
                <a:gd name="connsiteX17" fmla="*/ 244475 w 673100"/>
                <a:gd name="connsiteY17" fmla="*/ 365919 h 1152525"/>
                <a:gd name="connsiteX18" fmla="*/ 280194 w 673100"/>
                <a:gd name="connsiteY18" fmla="*/ 242094 h 1152525"/>
                <a:gd name="connsiteX19" fmla="*/ 330994 w 673100"/>
                <a:gd name="connsiteY19" fmla="*/ 262732 h 1152525"/>
                <a:gd name="connsiteX20" fmla="*/ 370681 w 673100"/>
                <a:gd name="connsiteY20" fmla="*/ 289719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20650 w 673100"/>
                <a:gd name="connsiteY15" fmla="*/ 136525 h 1152525"/>
                <a:gd name="connsiteX16" fmla="*/ 191294 w 673100"/>
                <a:gd name="connsiteY16" fmla="*/ 295275 h 1152525"/>
                <a:gd name="connsiteX17" fmla="*/ 244475 w 673100"/>
                <a:gd name="connsiteY17" fmla="*/ 365919 h 1152525"/>
                <a:gd name="connsiteX18" fmla="*/ 280194 w 673100"/>
                <a:gd name="connsiteY18" fmla="*/ 242094 h 1152525"/>
                <a:gd name="connsiteX19" fmla="*/ 330994 w 673100"/>
                <a:gd name="connsiteY19" fmla="*/ 262732 h 1152525"/>
                <a:gd name="connsiteX20" fmla="*/ 370681 w 673100"/>
                <a:gd name="connsiteY20" fmla="*/ 289719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101600 w 673100"/>
                <a:gd name="connsiteY10" fmla="*/ 400050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49225 w 673100"/>
                <a:gd name="connsiteY15" fmla="*/ 203200 h 1152525"/>
                <a:gd name="connsiteX16" fmla="*/ 191294 w 673100"/>
                <a:gd name="connsiteY16" fmla="*/ 295275 h 1152525"/>
                <a:gd name="connsiteX17" fmla="*/ 244475 w 673100"/>
                <a:gd name="connsiteY17" fmla="*/ 365919 h 1152525"/>
                <a:gd name="connsiteX18" fmla="*/ 280194 w 673100"/>
                <a:gd name="connsiteY18" fmla="*/ 242094 h 1152525"/>
                <a:gd name="connsiteX19" fmla="*/ 330994 w 673100"/>
                <a:gd name="connsiteY19" fmla="*/ 262732 h 1152525"/>
                <a:gd name="connsiteX20" fmla="*/ 370681 w 673100"/>
                <a:gd name="connsiteY20" fmla="*/ 289719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61119 w 673100"/>
                <a:gd name="connsiteY10" fmla="*/ 390525 h 1152525"/>
                <a:gd name="connsiteX11" fmla="*/ 28575 w 673100"/>
                <a:gd name="connsiteY11" fmla="*/ 165100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49225 w 673100"/>
                <a:gd name="connsiteY15" fmla="*/ 203200 h 1152525"/>
                <a:gd name="connsiteX16" fmla="*/ 191294 w 673100"/>
                <a:gd name="connsiteY16" fmla="*/ 295275 h 1152525"/>
                <a:gd name="connsiteX17" fmla="*/ 244475 w 673100"/>
                <a:gd name="connsiteY17" fmla="*/ 365919 h 1152525"/>
                <a:gd name="connsiteX18" fmla="*/ 280194 w 673100"/>
                <a:gd name="connsiteY18" fmla="*/ 242094 h 1152525"/>
                <a:gd name="connsiteX19" fmla="*/ 330994 w 673100"/>
                <a:gd name="connsiteY19" fmla="*/ 262732 h 1152525"/>
                <a:gd name="connsiteX20" fmla="*/ 370681 w 673100"/>
                <a:gd name="connsiteY20" fmla="*/ 289719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73100 w 673100"/>
                <a:gd name="connsiteY0" fmla="*/ 1146175 h 1152525"/>
                <a:gd name="connsiteX1" fmla="*/ 606425 w 673100"/>
                <a:gd name="connsiteY1" fmla="*/ 1152525 h 1152525"/>
                <a:gd name="connsiteX2" fmla="*/ 546100 w 673100"/>
                <a:gd name="connsiteY2" fmla="*/ 1130300 h 1152525"/>
                <a:gd name="connsiteX3" fmla="*/ 441325 w 673100"/>
                <a:gd name="connsiteY3" fmla="*/ 1073150 h 1152525"/>
                <a:gd name="connsiteX4" fmla="*/ 374650 w 673100"/>
                <a:gd name="connsiteY4" fmla="*/ 1060450 h 1152525"/>
                <a:gd name="connsiteX5" fmla="*/ 279400 w 673100"/>
                <a:gd name="connsiteY5" fmla="*/ 955675 h 1152525"/>
                <a:gd name="connsiteX6" fmla="*/ 219075 w 673100"/>
                <a:gd name="connsiteY6" fmla="*/ 882650 h 1152525"/>
                <a:gd name="connsiteX7" fmla="*/ 107950 w 673100"/>
                <a:gd name="connsiteY7" fmla="*/ 806450 h 1152525"/>
                <a:gd name="connsiteX8" fmla="*/ 107950 w 673100"/>
                <a:gd name="connsiteY8" fmla="*/ 692150 h 1152525"/>
                <a:gd name="connsiteX9" fmla="*/ 76200 w 673100"/>
                <a:gd name="connsiteY9" fmla="*/ 533400 h 1152525"/>
                <a:gd name="connsiteX10" fmla="*/ 61119 w 673100"/>
                <a:gd name="connsiteY10" fmla="*/ 390525 h 1152525"/>
                <a:gd name="connsiteX11" fmla="*/ 19050 w 673100"/>
                <a:gd name="connsiteY11" fmla="*/ 169862 h 1152525"/>
                <a:gd name="connsiteX12" fmla="*/ 0 w 673100"/>
                <a:gd name="connsiteY12" fmla="*/ 34925 h 1152525"/>
                <a:gd name="connsiteX13" fmla="*/ 19050 w 673100"/>
                <a:gd name="connsiteY13" fmla="*/ 0 h 1152525"/>
                <a:gd name="connsiteX14" fmla="*/ 85725 w 673100"/>
                <a:gd name="connsiteY14" fmla="*/ 28575 h 1152525"/>
                <a:gd name="connsiteX15" fmla="*/ 149225 w 673100"/>
                <a:gd name="connsiteY15" fmla="*/ 203200 h 1152525"/>
                <a:gd name="connsiteX16" fmla="*/ 191294 w 673100"/>
                <a:gd name="connsiteY16" fmla="*/ 295275 h 1152525"/>
                <a:gd name="connsiteX17" fmla="*/ 244475 w 673100"/>
                <a:gd name="connsiteY17" fmla="*/ 365919 h 1152525"/>
                <a:gd name="connsiteX18" fmla="*/ 280194 w 673100"/>
                <a:gd name="connsiteY18" fmla="*/ 242094 h 1152525"/>
                <a:gd name="connsiteX19" fmla="*/ 330994 w 673100"/>
                <a:gd name="connsiteY19" fmla="*/ 262732 h 1152525"/>
                <a:gd name="connsiteX20" fmla="*/ 370681 w 673100"/>
                <a:gd name="connsiteY20" fmla="*/ 289719 h 1152525"/>
                <a:gd name="connsiteX21" fmla="*/ 382587 w 673100"/>
                <a:gd name="connsiteY21" fmla="*/ 343694 h 1152525"/>
                <a:gd name="connsiteX22" fmla="*/ 383382 w 673100"/>
                <a:gd name="connsiteY22" fmla="*/ 392112 h 1152525"/>
                <a:gd name="connsiteX23" fmla="*/ 388937 w 673100"/>
                <a:gd name="connsiteY23" fmla="*/ 462757 h 1152525"/>
                <a:gd name="connsiteX24" fmla="*/ 368300 w 673100"/>
                <a:gd name="connsiteY24" fmla="*/ 536575 h 1152525"/>
                <a:gd name="connsiteX25" fmla="*/ 377032 w 673100"/>
                <a:gd name="connsiteY25" fmla="*/ 578644 h 1152525"/>
                <a:gd name="connsiteX26" fmla="*/ 384175 w 673100"/>
                <a:gd name="connsiteY26" fmla="*/ 650875 h 1152525"/>
                <a:gd name="connsiteX27" fmla="*/ 460375 w 673100"/>
                <a:gd name="connsiteY27" fmla="*/ 746125 h 1152525"/>
                <a:gd name="connsiteX28" fmla="*/ 508000 w 673100"/>
                <a:gd name="connsiteY28" fmla="*/ 819150 h 1152525"/>
                <a:gd name="connsiteX29" fmla="*/ 492125 w 673100"/>
                <a:gd name="connsiteY29" fmla="*/ 882650 h 1152525"/>
                <a:gd name="connsiteX30" fmla="*/ 542925 w 673100"/>
                <a:gd name="connsiteY30" fmla="*/ 968375 h 1152525"/>
                <a:gd name="connsiteX31" fmla="*/ 631825 w 673100"/>
                <a:gd name="connsiteY31" fmla="*/ 1066800 h 1152525"/>
                <a:gd name="connsiteX32" fmla="*/ 673100 w 673100"/>
                <a:gd name="connsiteY32" fmla="*/ 1146175 h 1152525"/>
                <a:gd name="connsiteX0" fmla="*/ 658813 w 658813"/>
                <a:gd name="connsiteY0" fmla="*/ 1146175 h 1152525"/>
                <a:gd name="connsiteX1" fmla="*/ 592138 w 658813"/>
                <a:gd name="connsiteY1" fmla="*/ 1152525 h 1152525"/>
                <a:gd name="connsiteX2" fmla="*/ 531813 w 658813"/>
                <a:gd name="connsiteY2" fmla="*/ 1130300 h 1152525"/>
                <a:gd name="connsiteX3" fmla="*/ 427038 w 658813"/>
                <a:gd name="connsiteY3" fmla="*/ 1073150 h 1152525"/>
                <a:gd name="connsiteX4" fmla="*/ 360363 w 658813"/>
                <a:gd name="connsiteY4" fmla="*/ 1060450 h 1152525"/>
                <a:gd name="connsiteX5" fmla="*/ 265113 w 658813"/>
                <a:gd name="connsiteY5" fmla="*/ 955675 h 1152525"/>
                <a:gd name="connsiteX6" fmla="*/ 204788 w 658813"/>
                <a:gd name="connsiteY6" fmla="*/ 882650 h 1152525"/>
                <a:gd name="connsiteX7" fmla="*/ 93663 w 658813"/>
                <a:gd name="connsiteY7" fmla="*/ 806450 h 1152525"/>
                <a:gd name="connsiteX8" fmla="*/ 93663 w 658813"/>
                <a:gd name="connsiteY8" fmla="*/ 692150 h 1152525"/>
                <a:gd name="connsiteX9" fmla="*/ 61913 w 658813"/>
                <a:gd name="connsiteY9" fmla="*/ 533400 h 1152525"/>
                <a:gd name="connsiteX10" fmla="*/ 46832 w 658813"/>
                <a:gd name="connsiteY10" fmla="*/ 390525 h 1152525"/>
                <a:gd name="connsiteX11" fmla="*/ 4763 w 658813"/>
                <a:gd name="connsiteY11" fmla="*/ 169862 h 1152525"/>
                <a:gd name="connsiteX12" fmla="*/ 0 w 658813"/>
                <a:gd name="connsiteY12" fmla="*/ 96838 h 1152525"/>
                <a:gd name="connsiteX13" fmla="*/ 4763 w 658813"/>
                <a:gd name="connsiteY13" fmla="*/ 0 h 1152525"/>
                <a:gd name="connsiteX14" fmla="*/ 71438 w 658813"/>
                <a:gd name="connsiteY14" fmla="*/ 28575 h 1152525"/>
                <a:gd name="connsiteX15" fmla="*/ 134938 w 658813"/>
                <a:gd name="connsiteY15" fmla="*/ 203200 h 1152525"/>
                <a:gd name="connsiteX16" fmla="*/ 177007 w 658813"/>
                <a:gd name="connsiteY16" fmla="*/ 295275 h 1152525"/>
                <a:gd name="connsiteX17" fmla="*/ 230188 w 658813"/>
                <a:gd name="connsiteY17" fmla="*/ 365919 h 1152525"/>
                <a:gd name="connsiteX18" fmla="*/ 265907 w 658813"/>
                <a:gd name="connsiteY18" fmla="*/ 242094 h 1152525"/>
                <a:gd name="connsiteX19" fmla="*/ 316707 w 658813"/>
                <a:gd name="connsiteY19" fmla="*/ 262732 h 1152525"/>
                <a:gd name="connsiteX20" fmla="*/ 356394 w 658813"/>
                <a:gd name="connsiteY20" fmla="*/ 289719 h 1152525"/>
                <a:gd name="connsiteX21" fmla="*/ 368300 w 658813"/>
                <a:gd name="connsiteY21" fmla="*/ 343694 h 1152525"/>
                <a:gd name="connsiteX22" fmla="*/ 369095 w 658813"/>
                <a:gd name="connsiteY22" fmla="*/ 392112 h 1152525"/>
                <a:gd name="connsiteX23" fmla="*/ 374650 w 658813"/>
                <a:gd name="connsiteY23" fmla="*/ 462757 h 1152525"/>
                <a:gd name="connsiteX24" fmla="*/ 354013 w 658813"/>
                <a:gd name="connsiteY24" fmla="*/ 536575 h 1152525"/>
                <a:gd name="connsiteX25" fmla="*/ 362745 w 658813"/>
                <a:gd name="connsiteY25" fmla="*/ 578644 h 1152525"/>
                <a:gd name="connsiteX26" fmla="*/ 369888 w 658813"/>
                <a:gd name="connsiteY26" fmla="*/ 650875 h 1152525"/>
                <a:gd name="connsiteX27" fmla="*/ 446088 w 658813"/>
                <a:gd name="connsiteY27" fmla="*/ 746125 h 1152525"/>
                <a:gd name="connsiteX28" fmla="*/ 493713 w 658813"/>
                <a:gd name="connsiteY28" fmla="*/ 819150 h 1152525"/>
                <a:gd name="connsiteX29" fmla="*/ 477838 w 658813"/>
                <a:gd name="connsiteY29" fmla="*/ 882650 h 1152525"/>
                <a:gd name="connsiteX30" fmla="*/ 528638 w 658813"/>
                <a:gd name="connsiteY30" fmla="*/ 968375 h 1152525"/>
                <a:gd name="connsiteX31" fmla="*/ 617538 w 658813"/>
                <a:gd name="connsiteY31" fmla="*/ 1066800 h 1152525"/>
                <a:gd name="connsiteX32" fmla="*/ 658813 w 658813"/>
                <a:gd name="connsiteY32" fmla="*/ 1146175 h 1152525"/>
                <a:gd name="connsiteX0" fmla="*/ 658813 w 658813"/>
                <a:gd name="connsiteY0" fmla="*/ 1117600 h 1123950"/>
                <a:gd name="connsiteX1" fmla="*/ 592138 w 658813"/>
                <a:gd name="connsiteY1" fmla="*/ 1123950 h 1123950"/>
                <a:gd name="connsiteX2" fmla="*/ 531813 w 658813"/>
                <a:gd name="connsiteY2" fmla="*/ 1101725 h 1123950"/>
                <a:gd name="connsiteX3" fmla="*/ 427038 w 658813"/>
                <a:gd name="connsiteY3" fmla="*/ 1044575 h 1123950"/>
                <a:gd name="connsiteX4" fmla="*/ 360363 w 658813"/>
                <a:gd name="connsiteY4" fmla="*/ 1031875 h 1123950"/>
                <a:gd name="connsiteX5" fmla="*/ 265113 w 658813"/>
                <a:gd name="connsiteY5" fmla="*/ 927100 h 1123950"/>
                <a:gd name="connsiteX6" fmla="*/ 204788 w 658813"/>
                <a:gd name="connsiteY6" fmla="*/ 854075 h 1123950"/>
                <a:gd name="connsiteX7" fmla="*/ 93663 w 658813"/>
                <a:gd name="connsiteY7" fmla="*/ 777875 h 1123950"/>
                <a:gd name="connsiteX8" fmla="*/ 93663 w 658813"/>
                <a:gd name="connsiteY8" fmla="*/ 663575 h 1123950"/>
                <a:gd name="connsiteX9" fmla="*/ 61913 w 658813"/>
                <a:gd name="connsiteY9" fmla="*/ 504825 h 1123950"/>
                <a:gd name="connsiteX10" fmla="*/ 46832 w 658813"/>
                <a:gd name="connsiteY10" fmla="*/ 361950 h 1123950"/>
                <a:gd name="connsiteX11" fmla="*/ 4763 w 658813"/>
                <a:gd name="connsiteY11" fmla="*/ 141287 h 1123950"/>
                <a:gd name="connsiteX12" fmla="*/ 0 w 658813"/>
                <a:gd name="connsiteY12" fmla="*/ 68263 h 1123950"/>
                <a:gd name="connsiteX13" fmla="*/ 30956 w 658813"/>
                <a:gd name="connsiteY13" fmla="*/ 35719 h 1123950"/>
                <a:gd name="connsiteX14" fmla="*/ 71438 w 658813"/>
                <a:gd name="connsiteY14" fmla="*/ 0 h 1123950"/>
                <a:gd name="connsiteX15" fmla="*/ 134938 w 658813"/>
                <a:gd name="connsiteY15" fmla="*/ 174625 h 1123950"/>
                <a:gd name="connsiteX16" fmla="*/ 177007 w 658813"/>
                <a:gd name="connsiteY16" fmla="*/ 266700 h 1123950"/>
                <a:gd name="connsiteX17" fmla="*/ 230188 w 658813"/>
                <a:gd name="connsiteY17" fmla="*/ 337344 h 1123950"/>
                <a:gd name="connsiteX18" fmla="*/ 265907 w 658813"/>
                <a:gd name="connsiteY18" fmla="*/ 213519 h 1123950"/>
                <a:gd name="connsiteX19" fmla="*/ 316707 w 658813"/>
                <a:gd name="connsiteY19" fmla="*/ 234157 h 1123950"/>
                <a:gd name="connsiteX20" fmla="*/ 356394 w 658813"/>
                <a:gd name="connsiteY20" fmla="*/ 261144 h 1123950"/>
                <a:gd name="connsiteX21" fmla="*/ 368300 w 658813"/>
                <a:gd name="connsiteY21" fmla="*/ 315119 h 1123950"/>
                <a:gd name="connsiteX22" fmla="*/ 369095 w 658813"/>
                <a:gd name="connsiteY22" fmla="*/ 363537 h 1123950"/>
                <a:gd name="connsiteX23" fmla="*/ 374650 w 658813"/>
                <a:gd name="connsiteY23" fmla="*/ 434182 h 1123950"/>
                <a:gd name="connsiteX24" fmla="*/ 354013 w 658813"/>
                <a:gd name="connsiteY24" fmla="*/ 508000 h 1123950"/>
                <a:gd name="connsiteX25" fmla="*/ 362745 w 658813"/>
                <a:gd name="connsiteY25" fmla="*/ 550069 h 1123950"/>
                <a:gd name="connsiteX26" fmla="*/ 369888 w 658813"/>
                <a:gd name="connsiteY26" fmla="*/ 622300 h 1123950"/>
                <a:gd name="connsiteX27" fmla="*/ 446088 w 658813"/>
                <a:gd name="connsiteY27" fmla="*/ 717550 h 1123950"/>
                <a:gd name="connsiteX28" fmla="*/ 493713 w 658813"/>
                <a:gd name="connsiteY28" fmla="*/ 790575 h 1123950"/>
                <a:gd name="connsiteX29" fmla="*/ 477838 w 658813"/>
                <a:gd name="connsiteY29" fmla="*/ 854075 h 1123950"/>
                <a:gd name="connsiteX30" fmla="*/ 528638 w 658813"/>
                <a:gd name="connsiteY30" fmla="*/ 939800 h 1123950"/>
                <a:gd name="connsiteX31" fmla="*/ 617538 w 658813"/>
                <a:gd name="connsiteY31" fmla="*/ 1038225 h 1123950"/>
                <a:gd name="connsiteX32" fmla="*/ 658813 w 658813"/>
                <a:gd name="connsiteY32" fmla="*/ 1117600 h 1123950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65907 w 658813"/>
                <a:gd name="connsiteY18" fmla="*/ 177800 h 1088231"/>
                <a:gd name="connsiteX19" fmla="*/ 316707 w 658813"/>
                <a:gd name="connsiteY19" fmla="*/ 198438 h 1088231"/>
                <a:gd name="connsiteX20" fmla="*/ 356394 w 658813"/>
                <a:gd name="connsiteY20" fmla="*/ 225425 h 1088231"/>
                <a:gd name="connsiteX21" fmla="*/ 368300 w 658813"/>
                <a:gd name="connsiteY21" fmla="*/ 279400 h 1088231"/>
                <a:gd name="connsiteX22" fmla="*/ 369095 w 658813"/>
                <a:gd name="connsiteY22" fmla="*/ 327818 h 1088231"/>
                <a:gd name="connsiteX23" fmla="*/ 374650 w 658813"/>
                <a:gd name="connsiteY23" fmla="*/ 398463 h 1088231"/>
                <a:gd name="connsiteX24" fmla="*/ 354013 w 658813"/>
                <a:gd name="connsiteY24" fmla="*/ 472281 h 1088231"/>
                <a:gd name="connsiteX25" fmla="*/ 362745 w 658813"/>
                <a:gd name="connsiteY25" fmla="*/ 514350 h 1088231"/>
                <a:gd name="connsiteX26" fmla="*/ 369888 w 658813"/>
                <a:gd name="connsiteY26" fmla="*/ 586581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56394 w 658813"/>
                <a:gd name="connsiteY20" fmla="*/ 225425 h 1088231"/>
                <a:gd name="connsiteX21" fmla="*/ 368300 w 658813"/>
                <a:gd name="connsiteY21" fmla="*/ 279400 h 1088231"/>
                <a:gd name="connsiteX22" fmla="*/ 369095 w 658813"/>
                <a:gd name="connsiteY22" fmla="*/ 327818 h 1088231"/>
                <a:gd name="connsiteX23" fmla="*/ 374650 w 658813"/>
                <a:gd name="connsiteY23" fmla="*/ 398463 h 1088231"/>
                <a:gd name="connsiteX24" fmla="*/ 354013 w 658813"/>
                <a:gd name="connsiteY24" fmla="*/ 472281 h 1088231"/>
                <a:gd name="connsiteX25" fmla="*/ 362745 w 658813"/>
                <a:gd name="connsiteY25" fmla="*/ 514350 h 1088231"/>
                <a:gd name="connsiteX26" fmla="*/ 369888 w 658813"/>
                <a:gd name="connsiteY26" fmla="*/ 586581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56394 w 658813"/>
                <a:gd name="connsiteY20" fmla="*/ 225425 h 1088231"/>
                <a:gd name="connsiteX21" fmla="*/ 368300 w 658813"/>
                <a:gd name="connsiteY21" fmla="*/ 279400 h 1088231"/>
                <a:gd name="connsiteX22" fmla="*/ 369095 w 658813"/>
                <a:gd name="connsiteY22" fmla="*/ 327818 h 1088231"/>
                <a:gd name="connsiteX23" fmla="*/ 374650 w 658813"/>
                <a:gd name="connsiteY23" fmla="*/ 398463 h 1088231"/>
                <a:gd name="connsiteX24" fmla="*/ 354013 w 658813"/>
                <a:gd name="connsiteY24" fmla="*/ 472281 h 1088231"/>
                <a:gd name="connsiteX25" fmla="*/ 362745 w 658813"/>
                <a:gd name="connsiteY25" fmla="*/ 51435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56394 w 658813"/>
                <a:gd name="connsiteY20" fmla="*/ 225425 h 1088231"/>
                <a:gd name="connsiteX21" fmla="*/ 368300 w 658813"/>
                <a:gd name="connsiteY21" fmla="*/ 279400 h 1088231"/>
                <a:gd name="connsiteX22" fmla="*/ 369095 w 658813"/>
                <a:gd name="connsiteY22" fmla="*/ 327818 h 1088231"/>
                <a:gd name="connsiteX23" fmla="*/ 374650 w 658813"/>
                <a:gd name="connsiteY23" fmla="*/ 398463 h 1088231"/>
                <a:gd name="connsiteX24" fmla="*/ 354013 w 658813"/>
                <a:gd name="connsiteY24" fmla="*/ 472281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56394 w 658813"/>
                <a:gd name="connsiteY20" fmla="*/ 225425 h 1088231"/>
                <a:gd name="connsiteX21" fmla="*/ 368300 w 658813"/>
                <a:gd name="connsiteY21" fmla="*/ 279400 h 1088231"/>
                <a:gd name="connsiteX22" fmla="*/ 369095 w 658813"/>
                <a:gd name="connsiteY22" fmla="*/ 327818 h 1088231"/>
                <a:gd name="connsiteX23" fmla="*/ 374650 w 658813"/>
                <a:gd name="connsiteY23" fmla="*/ 398463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56394 w 658813"/>
                <a:gd name="connsiteY20" fmla="*/ 225425 h 1088231"/>
                <a:gd name="connsiteX21" fmla="*/ 368300 w 658813"/>
                <a:gd name="connsiteY21" fmla="*/ 279400 h 1088231"/>
                <a:gd name="connsiteX22" fmla="*/ 369095 w 658813"/>
                <a:gd name="connsiteY22" fmla="*/ 327818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56394 w 658813"/>
                <a:gd name="connsiteY20" fmla="*/ 225425 h 1088231"/>
                <a:gd name="connsiteX21" fmla="*/ 368300 w 658813"/>
                <a:gd name="connsiteY21" fmla="*/ 279400 h 1088231"/>
                <a:gd name="connsiteX22" fmla="*/ 371476 w 658813"/>
                <a:gd name="connsiteY22" fmla="*/ 396874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56394 w 658813"/>
                <a:gd name="connsiteY20" fmla="*/ 225425 h 1088231"/>
                <a:gd name="connsiteX21" fmla="*/ 363537 w 658813"/>
                <a:gd name="connsiteY21" fmla="*/ 327025 h 1088231"/>
                <a:gd name="connsiteX22" fmla="*/ 371476 w 658813"/>
                <a:gd name="connsiteY22" fmla="*/ 396874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44488 w 658813"/>
                <a:gd name="connsiteY20" fmla="*/ 284956 h 1088231"/>
                <a:gd name="connsiteX21" fmla="*/ 363537 w 658813"/>
                <a:gd name="connsiteY21" fmla="*/ 327025 h 1088231"/>
                <a:gd name="connsiteX22" fmla="*/ 371476 w 658813"/>
                <a:gd name="connsiteY22" fmla="*/ 396874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44488 w 658813"/>
                <a:gd name="connsiteY20" fmla="*/ 284956 h 1088231"/>
                <a:gd name="connsiteX21" fmla="*/ 363537 w 658813"/>
                <a:gd name="connsiteY21" fmla="*/ 327025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44488 w 658813"/>
                <a:gd name="connsiteY20" fmla="*/ 284956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16707 w 658813"/>
                <a:gd name="connsiteY19" fmla="*/ 198438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58763 w 658813"/>
                <a:gd name="connsiteY18" fmla="*/ 203994 h 1088231"/>
                <a:gd name="connsiteX19" fmla="*/ 321470 w 658813"/>
                <a:gd name="connsiteY19" fmla="*/ 284163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0188 w 658813"/>
                <a:gd name="connsiteY17" fmla="*/ 301625 h 1088231"/>
                <a:gd name="connsiteX18" fmla="*/ 265907 w 658813"/>
                <a:gd name="connsiteY18" fmla="*/ 370682 h 1088231"/>
                <a:gd name="connsiteX19" fmla="*/ 321470 w 658813"/>
                <a:gd name="connsiteY19" fmla="*/ 284163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2569 w 658813"/>
                <a:gd name="connsiteY17" fmla="*/ 382587 h 1088231"/>
                <a:gd name="connsiteX18" fmla="*/ 265907 w 658813"/>
                <a:gd name="connsiteY18" fmla="*/ 370682 h 1088231"/>
                <a:gd name="connsiteX19" fmla="*/ 321470 w 658813"/>
                <a:gd name="connsiteY19" fmla="*/ 284163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30981 h 1088231"/>
                <a:gd name="connsiteX17" fmla="*/ 232569 w 658813"/>
                <a:gd name="connsiteY17" fmla="*/ 382587 h 1088231"/>
                <a:gd name="connsiteX18" fmla="*/ 265907 w 658813"/>
                <a:gd name="connsiteY18" fmla="*/ 370682 h 1088231"/>
                <a:gd name="connsiteX19" fmla="*/ 300039 w 658813"/>
                <a:gd name="connsiteY19" fmla="*/ 305594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34938 w 658813"/>
                <a:gd name="connsiteY15" fmla="*/ 138906 h 1088231"/>
                <a:gd name="connsiteX16" fmla="*/ 177007 w 658813"/>
                <a:gd name="connsiteY16" fmla="*/ 285750 h 1088231"/>
                <a:gd name="connsiteX17" fmla="*/ 232569 w 658813"/>
                <a:gd name="connsiteY17" fmla="*/ 382587 h 1088231"/>
                <a:gd name="connsiteX18" fmla="*/ 265907 w 658813"/>
                <a:gd name="connsiteY18" fmla="*/ 370682 h 1088231"/>
                <a:gd name="connsiteX19" fmla="*/ 300039 w 658813"/>
                <a:gd name="connsiteY19" fmla="*/ 305594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83344 w 658813"/>
                <a:gd name="connsiteY14" fmla="*/ 21431 h 1088231"/>
                <a:gd name="connsiteX15" fmla="*/ 142082 w 658813"/>
                <a:gd name="connsiteY15" fmla="*/ 207962 h 1088231"/>
                <a:gd name="connsiteX16" fmla="*/ 177007 w 658813"/>
                <a:gd name="connsiteY16" fmla="*/ 285750 h 1088231"/>
                <a:gd name="connsiteX17" fmla="*/ 232569 w 658813"/>
                <a:gd name="connsiteY17" fmla="*/ 382587 h 1088231"/>
                <a:gd name="connsiteX18" fmla="*/ 265907 w 658813"/>
                <a:gd name="connsiteY18" fmla="*/ 370682 h 1088231"/>
                <a:gd name="connsiteX19" fmla="*/ 300039 w 658813"/>
                <a:gd name="connsiteY19" fmla="*/ 305594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109538 w 658813"/>
                <a:gd name="connsiteY14" fmla="*/ 121444 h 1088231"/>
                <a:gd name="connsiteX15" fmla="*/ 142082 w 658813"/>
                <a:gd name="connsiteY15" fmla="*/ 207962 h 1088231"/>
                <a:gd name="connsiteX16" fmla="*/ 177007 w 658813"/>
                <a:gd name="connsiteY16" fmla="*/ 285750 h 1088231"/>
                <a:gd name="connsiteX17" fmla="*/ 232569 w 658813"/>
                <a:gd name="connsiteY17" fmla="*/ 382587 h 1088231"/>
                <a:gd name="connsiteX18" fmla="*/ 265907 w 658813"/>
                <a:gd name="connsiteY18" fmla="*/ 370682 h 1088231"/>
                <a:gd name="connsiteX19" fmla="*/ 300039 w 658813"/>
                <a:gd name="connsiteY19" fmla="*/ 305594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81881 h 1088231"/>
                <a:gd name="connsiteX1" fmla="*/ 592138 w 658813"/>
                <a:gd name="connsiteY1" fmla="*/ 1088231 h 1088231"/>
                <a:gd name="connsiteX2" fmla="*/ 531813 w 658813"/>
                <a:gd name="connsiteY2" fmla="*/ 1066006 h 1088231"/>
                <a:gd name="connsiteX3" fmla="*/ 427038 w 658813"/>
                <a:gd name="connsiteY3" fmla="*/ 1008856 h 1088231"/>
                <a:gd name="connsiteX4" fmla="*/ 360363 w 658813"/>
                <a:gd name="connsiteY4" fmla="*/ 996156 h 1088231"/>
                <a:gd name="connsiteX5" fmla="*/ 265113 w 658813"/>
                <a:gd name="connsiteY5" fmla="*/ 891381 h 1088231"/>
                <a:gd name="connsiteX6" fmla="*/ 204788 w 658813"/>
                <a:gd name="connsiteY6" fmla="*/ 818356 h 1088231"/>
                <a:gd name="connsiteX7" fmla="*/ 93663 w 658813"/>
                <a:gd name="connsiteY7" fmla="*/ 742156 h 1088231"/>
                <a:gd name="connsiteX8" fmla="*/ 93663 w 658813"/>
                <a:gd name="connsiteY8" fmla="*/ 627856 h 1088231"/>
                <a:gd name="connsiteX9" fmla="*/ 61913 w 658813"/>
                <a:gd name="connsiteY9" fmla="*/ 469106 h 1088231"/>
                <a:gd name="connsiteX10" fmla="*/ 46832 w 658813"/>
                <a:gd name="connsiteY10" fmla="*/ 326231 h 1088231"/>
                <a:gd name="connsiteX11" fmla="*/ 4763 w 658813"/>
                <a:gd name="connsiteY11" fmla="*/ 105568 h 1088231"/>
                <a:gd name="connsiteX12" fmla="*/ 0 w 658813"/>
                <a:gd name="connsiteY12" fmla="*/ 32544 h 1088231"/>
                <a:gd name="connsiteX13" fmla="*/ 30956 w 658813"/>
                <a:gd name="connsiteY13" fmla="*/ 0 h 1088231"/>
                <a:gd name="connsiteX14" fmla="*/ 128588 w 658813"/>
                <a:gd name="connsiteY14" fmla="*/ 173831 h 1088231"/>
                <a:gd name="connsiteX15" fmla="*/ 142082 w 658813"/>
                <a:gd name="connsiteY15" fmla="*/ 207962 h 1088231"/>
                <a:gd name="connsiteX16" fmla="*/ 177007 w 658813"/>
                <a:gd name="connsiteY16" fmla="*/ 285750 h 1088231"/>
                <a:gd name="connsiteX17" fmla="*/ 232569 w 658813"/>
                <a:gd name="connsiteY17" fmla="*/ 382587 h 1088231"/>
                <a:gd name="connsiteX18" fmla="*/ 265907 w 658813"/>
                <a:gd name="connsiteY18" fmla="*/ 370682 h 1088231"/>
                <a:gd name="connsiteX19" fmla="*/ 300039 w 658813"/>
                <a:gd name="connsiteY19" fmla="*/ 305594 h 1088231"/>
                <a:gd name="connsiteX20" fmla="*/ 358775 w 658813"/>
                <a:gd name="connsiteY20" fmla="*/ 339724 h 1088231"/>
                <a:gd name="connsiteX21" fmla="*/ 370681 w 658813"/>
                <a:gd name="connsiteY21" fmla="*/ 386556 h 1088231"/>
                <a:gd name="connsiteX22" fmla="*/ 366714 w 658813"/>
                <a:gd name="connsiteY22" fmla="*/ 427830 h 1088231"/>
                <a:gd name="connsiteX23" fmla="*/ 353219 w 658813"/>
                <a:gd name="connsiteY23" fmla="*/ 465138 h 1088231"/>
                <a:gd name="connsiteX24" fmla="*/ 351631 w 658813"/>
                <a:gd name="connsiteY24" fmla="*/ 508000 h 1088231"/>
                <a:gd name="connsiteX25" fmla="*/ 355601 w 658813"/>
                <a:gd name="connsiteY25" fmla="*/ 571500 h 1088231"/>
                <a:gd name="connsiteX26" fmla="*/ 386557 w 658813"/>
                <a:gd name="connsiteY26" fmla="*/ 622300 h 1088231"/>
                <a:gd name="connsiteX27" fmla="*/ 446088 w 658813"/>
                <a:gd name="connsiteY27" fmla="*/ 681831 h 1088231"/>
                <a:gd name="connsiteX28" fmla="*/ 493713 w 658813"/>
                <a:gd name="connsiteY28" fmla="*/ 754856 h 1088231"/>
                <a:gd name="connsiteX29" fmla="*/ 477838 w 658813"/>
                <a:gd name="connsiteY29" fmla="*/ 818356 h 1088231"/>
                <a:gd name="connsiteX30" fmla="*/ 528638 w 658813"/>
                <a:gd name="connsiteY30" fmla="*/ 904081 h 1088231"/>
                <a:gd name="connsiteX31" fmla="*/ 617538 w 658813"/>
                <a:gd name="connsiteY31" fmla="*/ 1002506 h 1088231"/>
                <a:gd name="connsiteX32" fmla="*/ 658813 w 658813"/>
                <a:gd name="connsiteY32" fmla="*/ 1081881 h 1088231"/>
                <a:gd name="connsiteX0" fmla="*/ 658813 w 658813"/>
                <a:gd name="connsiteY0" fmla="*/ 1049337 h 1055687"/>
                <a:gd name="connsiteX1" fmla="*/ 592138 w 658813"/>
                <a:gd name="connsiteY1" fmla="*/ 1055687 h 1055687"/>
                <a:gd name="connsiteX2" fmla="*/ 531813 w 658813"/>
                <a:gd name="connsiteY2" fmla="*/ 1033462 h 1055687"/>
                <a:gd name="connsiteX3" fmla="*/ 427038 w 658813"/>
                <a:gd name="connsiteY3" fmla="*/ 976312 h 1055687"/>
                <a:gd name="connsiteX4" fmla="*/ 360363 w 658813"/>
                <a:gd name="connsiteY4" fmla="*/ 963612 h 1055687"/>
                <a:gd name="connsiteX5" fmla="*/ 265113 w 658813"/>
                <a:gd name="connsiteY5" fmla="*/ 858837 h 1055687"/>
                <a:gd name="connsiteX6" fmla="*/ 204788 w 658813"/>
                <a:gd name="connsiteY6" fmla="*/ 785812 h 1055687"/>
                <a:gd name="connsiteX7" fmla="*/ 93663 w 658813"/>
                <a:gd name="connsiteY7" fmla="*/ 709612 h 1055687"/>
                <a:gd name="connsiteX8" fmla="*/ 93663 w 658813"/>
                <a:gd name="connsiteY8" fmla="*/ 595312 h 1055687"/>
                <a:gd name="connsiteX9" fmla="*/ 61913 w 658813"/>
                <a:gd name="connsiteY9" fmla="*/ 436562 h 1055687"/>
                <a:gd name="connsiteX10" fmla="*/ 46832 w 658813"/>
                <a:gd name="connsiteY10" fmla="*/ 293687 h 1055687"/>
                <a:gd name="connsiteX11" fmla="*/ 4763 w 658813"/>
                <a:gd name="connsiteY11" fmla="*/ 73024 h 1055687"/>
                <a:gd name="connsiteX12" fmla="*/ 0 w 658813"/>
                <a:gd name="connsiteY12" fmla="*/ 0 h 1055687"/>
                <a:gd name="connsiteX13" fmla="*/ 76200 w 658813"/>
                <a:gd name="connsiteY13" fmla="*/ 88900 h 1055687"/>
                <a:gd name="connsiteX14" fmla="*/ 128588 w 658813"/>
                <a:gd name="connsiteY14" fmla="*/ 141287 h 1055687"/>
                <a:gd name="connsiteX15" fmla="*/ 142082 w 658813"/>
                <a:gd name="connsiteY15" fmla="*/ 175418 h 1055687"/>
                <a:gd name="connsiteX16" fmla="*/ 177007 w 658813"/>
                <a:gd name="connsiteY16" fmla="*/ 253206 h 1055687"/>
                <a:gd name="connsiteX17" fmla="*/ 232569 w 658813"/>
                <a:gd name="connsiteY17" fmla="*/ 350043 h 1055687"/>
                <a:gd name="connsiteX18" fmla="*/ 265907 w 658813"/>
                <a:gd name="connsiteY18" fmla="*/ 338138 h 1055687"/>
                <a:gd name="connsiteX19" fmla="*/ 300039 w 658813"/>
                <a:gd name="connsiteY19" fmla="*/ 273050 h 1055687"/>
                <a:gd name="connsiteX20" fmla="*/ 358775 w 658813"/>
                <a:gd name="connsiteY20" fmla="*/ 307180 h 1055687"/>
                <a:gd name="connsiteX21" fmla="*/ 370681 w 658813"/>
                <a:gd name="connsiteY21" fmla="*/ 354012 h 1055687"/>
                <a:gd name="connsiteX22" fmla="*/ 366714 w 658813"/>
                <a:gd name="connsiteY22" fmla="*/ 395286 h 1055687"/>
                <a:gd name="connsiteX23" fmla="*/ 353219 w 658813"/>
                <a:gd name="connsiteY23" fmla="*/ 432594 h 1055687"/>
                <a:gd name="connsiteX24" fmla="*/ 351631 w 658813"/>
                <a:gd name="connsiteY24" fmla="*/ 475456 h 1055687"/>
                <a:gd name="connsiteX25" fmla="*/ 355601 w 658813"/>
                <a:gd name="connsiteY25" fmla="*/ 538956 h 1055687"/>
                <a:gd name="connsiteX26" fmla="*/ 386557 w 658813"/>
                <a:gd name="connsiteY26" fmla="*/ 589756 h 1055687"/>
                <a:gd name="connsiteX27" fmla="*/ 446088 w 658813"/>
                <a:gd name="connsiteY27" fmla="*/ 649287 h 1055687"/>
                <a:gd name="connsiteX28" fmla="*/ 493713 w 658813"/>
                <a:gd name="connsiteY28" fmla="*/ 722312 h 1055687"/>
                <a:gd name="connsiteX29" fmla="*/ 477838 w 658813"/>
                <a:gd name="connsiteY29" fmla="*/ 785812 h 1055687"/>
                <a:gd name="connsiteX30" fmla="*/ 528638 w 658813"/>
                <a:gd name="connsiteY30" fmla="*/ 871537 h 1055687"/>
                <a:gd name="connsiteX31" fmla="*/ 617538 w 658813"/>
                <a:gd name="connsiteY31" fmla="*/ 969962 h 1055687"/>
                <a:gd name="connsiteX32" fmla="*/ 658813 w 658813"/>
                <a:gd name="connsiteY32" fmla="*/ 1049337 h 1055687"/>
                <a:gd name="connsiteX0" fmla="*/ 658813 w 658813"/>
                <a:gd name="connsiteY0" fmla="*/ 1049337 h 1055687"/>
                <a:gd name="connsiteX1" fmla="*/ 592138 w 658813"/>
                <a:gd name="connsiteY1" fmla="*/ 1055687 h 1055687"/>
                <a:gd name="connsiteX2" fmla="*/ 531813 w 658813"/>
                <a:gd name="connsiteY2" fmla="*/ 1033462 h 1055687"/>
                <a:gd name="connsiteX3" fmla="*/ 427038 w 658813"/>
                <a:gd name="connsiteY3" fmla="*/ 976312 h 1055687"/>
                <a:gd name="connsiteX4" fmla="*/ 360363 w 658813"/>
                <a:gd name="connsiteY4" fmla="*/ 963612 h 1055687"/>
                <a:gd name="connsiteX5" fmla="*/ 265113 w 658813"/>
                <a:gd name="connsiteY5" fmla="*/ 858837 h 1055687"/>
                <a:gd name="connsiteX6" fmla="*/ 204788 w 658813"/>
                <a:gd name="connsiteY6" fmla="*/ 785812 h 1055687"/>
                <a:gd name="connsiteX7" fmla="*/ 93663 w 658813"/>
                <a:gd name="connsiteY7" fmla="*/ 709612 h 1055687"/>
                <a:gd name="connsiteX8" fmla="*/ 93663 w 658813"/>
                <a:gd name="connsiteY8" fmla="*/ 595312 h 1055687"/>
                <a:gd name="connsiteX9" fmla="*/ 61913 w 658813"/>
                <a:gd name="connsiteY9" fmla="*/ 436562 h 1055687"/>
                <a:gd name="connsiteX10" fmla="*/ 46832 w 658813"/>
                <a:gd name="connsiteY10" fmla="*/ 293687 h 1055687"/>
                <a:gd name="connsiteX11" fmla="*/ 33338 w 658813"/>
                <a:gd name="connsiteY11" fmla="*/ 196849 h 1055687"/>
                <a:gd name="connsiteX12" fmla="*/ 0 w 658813"/>
                <a:gd name="connsiteY12" fmla="*/ 0 h 1055687"/>
                <a:gd name="connsiteX13" fmla="*/ 76200 w 658813"/>
                <a:gd name="connsiteY13" fmla="*/ 88900 h 1055687"/>
                <a:gd name="connsiteX14" fmla="*/ 128588 w 658813"/>
                <a:gd name="connsiteY14" fmla="*/ 141287 h 1055687"/>
                <a:gd name="connsiteX15" fmla="*/ 142082 w 658813"/>
                <a:gd name="connsiteY15" fmla="*/ 175418 h 1055687"/>
                <a:gd name="connsiteX16" fmla="*/ 177007 w 658813"/>
                <a:gd name="connsiteY16" fmla="*/ 253206 h 1055687"/>
                <a:gd name="connsiteX17" fmla="*/ 232569 w 658813"/>
                <a:gd name="connsiteY17" fmla="*/ 350043 h 1055687"/>
                <a:gd name="connsiteX18" fmla="*/ 265907 w 658813"/>
                <a:gd name="connsiteY18" fmla="*/ 338138 h 1055687"/>
                <a:gd name="connsiteX19" fmla="*/ 300039 w 658813"/>
                <a:gd name="connsiteY19" fmla="*/ 273050 h 1055687"/>
                <a:gd name="connsiteX20" fmla="*/ 358775 w 658813"/>
                <a:gd name="connsiteY20" fmla="*/ 307180 h 1055687"/>
                <a:gd name="connsiteX21" fmla="*/ 370681 w 658813"/>
                <a:gd name="connsiteY21" fmla="*/ 354012 h 1055687"/>
                <a:gd name="connsiteX22" fmla="*/ 366714 w 658813"/>
                <a:gd name="connsiteY22" fmla="*/ 395286 h 1055687"/>
                <a:gd name="connsiteX23" fmla="*/ 353219 w 658813"/>
                <a:gd name="connsiteY23" fmla="*/ 432594 h 1055687"/>
                <a:gd name="connsiteX24" fmla="*/ 351631 w 658813"/>
                <a:gd name="connsiteY24" fmla="*/ 475456 h 1055687"/>
                <a:gd name="connsiteX25" fmla="*/ 355601 w 658813"/>
                <a:gd name="connsiteY25" fmla="*/ 538956 h 1055687"/>
                <a:gd name="connsiteX26" fmla="*/ 386557 w 658813"/>
                <a:gd name="connsiteY26" fmla="*/ 589756 h 1055687"/>
                <a:gd name="connsiteX27" fmla="*/ 446088 w 658813"/>
                <a:gd name="connsiteY27" fmla="*/ 649287 h 1055687"/>
                <a:gd name="connsiteX28" fmla="*/ 493713 w 658813"/>
                <a:gd name="connsiteY28" fmla="*/ 722312 h 1055687"/>
                <a:gd name="connsiteX29" fmla="*/ 477838 w 658813"/>
                <a:gd name="connsiteY29" fmla="*/ 785812 h 1055687"/>
                <a:gd name="connsiteX30" fmla="*/ 528638 w 658813"/>
                <a:gd name="connsiteY30" fmla="*/ 871537 h 1055687"/>
                <a:gd name="connsiteX31" fmla="*/ 617538 w 658813"/>
                <a:gd name="connsiteY31" fmla="*/ 969962 h 1055687"/>
                <a:gd name="connsiteX32" fmla="*/ 658813 w 658813"/>
                <a:gd name="connsiteY32" fmla="*/ 1049337 h 10556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60326 w 625476"/>
                <a:gd name="connsiteY7" fmla="*/ 620712 h 966787"/>
                <a:gd name="connsiteX8" fmla="*/ 60326 w 625476"/>
                <a:gd name="connsiteY8" fmla="*/ 506412 h 966787"/>
                <a:gd name="connsiteX9" fmla="*/ 28576 w 625476"/>
                <a:gd name="connsiteY9" fmla="*/ 347662 h 966787"/>
                <a:gd name="connsiteX10" fmla="*/ 13495 w 625476"/>
                <a:gd name="connsiteY10" fmla="*/ 204787 h 966787"/>
                <a:gd name="connsiteX11" fmla="*/ 1 w 625476"/>
                <a:gd name="connsiteY11" fmla="*/ 107949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60326 w 625476"/>
                <a:gd name="connsiteY7" fmla="*/ 620712 h 966787"/>
                <a:gd name="connsiteX8" fmla="*/ 60326 w 625476"/>
                <a:gd name="connsiteY8" fmla="*/ 506412 h 966787"/>
                <a:gd name="connsiteX9" fmla="*/ 28576 w 625476"/>
                <a:gd name="connsiteY9" fmla="*/ 347662 h 966787"/>
                <a:gd name="connsiteX10" fmla="*/ 32545 w 625476"/>
                <a:gd name="connsiteY10" fmla="*/ 204787 h 966787"/>
                <a:gd name="connsiteX11" fmla="*/ 1 w 625476"/>
                <a:gd name="connsiteY11" fmla="*/ 107949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60326 w 625476"/>
                <a:gd name="connsiteY7" fmla="*/ 620712 h 966787"/>
                <a:gd name="connsiteX8" fmla="*/ 60326 w 625476"/>
                <a:gd name="connsiteY8" fmla="*/ 506412 h 966787"/>
                <a:gd name="connsiteX9" fmla="*/ 54770 w 625476"/>
                <a:gd name="connsiteY9" fmla="*/ 350044 h 966787"/>
                <a:gd name="connsiteX10" fmla="*/ 32545 w 625476"/>
                <a:gd name="connsiteY10" fmla="*/ 204787 h 966787"/>
                <a:gd name="connsiteX11" fmla="*/ 1 w 625476"/>
                <a:gd name="connsiteY11" fmla="*/ 107949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91283 w 625476"/>
                <a:gd name="connsiteY7" fmla="*/ 608806 h 966787"/>
                <a:gd name="connsiteX8" fmla="*/ 60326 w 625476"/>
                <a:gd name="connsiteY8" fmla="*/ 506412 h 966787"/>
                <a:gd name="connsiteX9" fmla="*/ 54770 w 625476"/>
                <a:gd name="connsiteY9" fmla="*/ 350044 h 966787"/>
                <a:gd name="connsiteX10" fmla="*/ 32545 w 625476"/>
                <a:gd name="connsiteY10" fmla="*/ 204787 h 966787"/>
                <a:gd name="connsiteX11" fmla="*/ 1 w 625476"/>
                <a:gd name="connsiteY11" fmla="*/ 107949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91283 w 625476"/>
                <a:gd name="connsiteY7" fmla="*/ 608806 h 966787"/>
                <a:gd name="connsiteX8" fmla="*/ 210354 w 625476"/>
                <a:gd name="connsiteY8" fmla="*/ 410734 h 966787"/>
                <a:gd name="connsiteX9" fmla="*/ 54770 w 625476"/>
                <a:gd name="connsiteY9" fmla="*/ 350044 h 966787"/>
                <a:gd name="connsiteX10" fmla="*/ 32545 w 625476"/>
                <a:gd name="connsiteY10" fmla="*/ 204787 h 966787"/>
                <a:gd name="connsiteX11" fmla="*/ 1 w 625476"/>
                <a:gd name="connsiteY11" fmla="*/ 107949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91283 w 625476"/>
                <a:gd name="connsiteY7" fmla="*/ 60880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32545 w 625476"/>
                <a:gd name="connsiteY10" fmla="*/ 204787 h 966787"/>
                <a:gd name="connsiteX11" fmla="*/ 1 w 625476"/>
                <a:gd name="connsiteY11" fmla="*/ 107949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91283 w 625476"/>
                <a:gd name="connsiteY7" fmla="*/ 60880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103147 w 625476"/>
                <a:gd name="connsiteY10" fmla="*/ 173756 h 966787"/>
                <a:gd name="connsiteX11" fmla="*/ 1 w 625476"/>
                <a:gd name="connsiteY11" fmla="*/ 107949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91283 w 625476"/>
                <a:gd name="connsiteY7" fmla="*/ 60880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103147 w 625476"/>
                <a:gd name="connsiteY10" fmla="*/ 173756 h 966787"/>
                <a:gd name="connsiteX11" fmla="*/ 33095 w 625476"/>
                <a:gd name="connsiteY11" fmla="*/ 87262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171451 w 625476"/>
                <a:gd name="connsiteY6" fmla="*/ 696912 h 966787"/>
                <a:gd name="connsiteX7" fmla="*/ 285437 w 625476"/>
                <a:gd name="connsiteY7" fmla="*/ 50795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103147 w 625476"/>
                <a:gd name="connsiteY10" fmla="*/ 173756 h 966787"/>
                <a:gd name="connsiteX11" fmla="*/ 33095 w 625476"/>
                <a:gd name="connsiteY11" fmla="*/ 87262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231776 w 625476"/>
                <a:gd name="connsiteY5" fmla="*/ 769937 h 966787"/>
                <a:gd name="connsiteX6" fmla="*/ 343542 w 625476"/>
                <a:gd name="connsiteY6" fmla="*/ 596062 h 966787"/>
                <a:gd name="connsiteX7" fmla="*/ 285437 w 625476"/>
                <a:gd name="connsiteY7" fmla="*/ 50795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103147 w 625476"/>
                <a:gd name="connsiteY10" fmla="*/ 173756 h 966787"/>
                <a:gd name="connsiteX11" fmla="*/ 33095 w 625476"/>
                <a:gd name="connsiteY11" fmla="*/ 87262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327026 w 625476"/>
                <a:gd name="connsiteY4" fmla="*/ 874712 h 966787"/>
                <a:gd name="connsiteX5" fmla="*/ 384010 w 625476"/>
                <a:gd name="connsiteY5" fmla="*/ 715633 h 966787"/>
                <a:gd name="connsiteX6" fmla="*/ 343542 w 625476"/>
                <a:gd name="connsiteY6" fmla="*/ 596062 h 966787"/>
                <a:gd name="connsiteX7" fmla="*/ 285437 w 625476"/>
                <a:gd name="connsiteY7" fmla="*/ 50795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103147 w 625476"/>
                <a:gd name="connsiteY10" fmla="*/ 173756 h 966787"/>
                <a:gd name="connsiteX11" fmla="*/ 33095 w 625476"/>
                <a:gd name="connsiteY11" fmla="*/ 87262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393701 w 625476"/>
                <a:gd name="connsiteY3" fmla="*/ 887412 h 966787"/>
                <a:gd name="connsiteX4" fmla="*/ 426309 w 625476"/>
                <a:gd name="connsiteY4" fmla="*/ 802307 h 966787"/>
                <a:gd name="connsiteX5" fmla="*/ 384010 w 625476"/>
                <a:gd name="connsiteY5" fmla="*/ 715633 h 966787"/>
                <a:gd name="connsiteX6" fmla="*/ 343542 w 625476"/>
                <a:gd name="connsiteY6" fmla="*/ 596062 h 966787"/>
                <a:gd name="connsiteX7" fmla="*/ 285437 w 625476"/>
                <a:gd name="connsiteY7" fmla="*/ 50795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103147 w 625476"/>
                <a:gd name="connsiteY10" fmla="*/ 173756 h 966787"/>
                <a:gd name="connsiteX11" fmla="*/ 33095 w 625476"/>
                <a:gd name="connsiteY11" fmla="*/ 87262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498476 w 625476"/>
                <a:gd name="connsiteY2" fmla="*/ 944562 h 966787"/>
                <a:gd name="connsiteX3" fmla="*/ 484159 w 625476"/>
                <a:gd name="connsiteY3" fmla="*/ 879654 h 966787"/>
                <a:gd name="connsiteX4" fmla="*/ 426309 w 625476"/>
                <a:gd name="connsiteY4" fmla="*/ 802307 h 966787"/>
                <a:gd name="connsiteX5" fmla="*/ 384010 w 625476"/>
                <a:gd name="connsiteY5" fmla="*/ 715633 h 966787"/>
                <a:gd name="connsiteX6" fmla="*/ 343542 w 625476"/>
                <a:gd name="connsiteY6" fmla="*/ 596062 h 966787"/>
                <a:gd name="connsiteX7" fmla="*/ 285437 w 625476"/>
                <a:gd name="connsiteY7" fmla="*/ 50795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103147 w 625476"/>
                <a:gd name="connsiteY10" fmla="*/ 173756 h 966787"/>
                <a:gd name="connsiteX11" fmla="*/ 33095 w 625476"/>
                <a:gd name="connsiteY11" fmla="*/ 87262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66787"/>
                <a:gd name="connsiteX1" fmla="*/ 558801 w 625476"/>
                <a:gd name="connsiteY1" fmla="*/ 966787 h 966787"/>
                <a:gd name="connsiteX2" fmla="*/ 529364 w 625476"/>
                <a:gd name="connsiteY2" fmla="*/ 926461 h 966787"/>
                <a:gd name="connsiteX3" fmla="*/ 484159 w 625476"/>
                <a:gd name="connsiteY3" fmla="*/ 879654 h 966787"/>
                <a:gd name="connsiteX4" fmla="*/ 426309 w 625476"/>
                <a:gd name="connsiteY4" fmla="*/ 802307 h 966787"/>
                <a:gd name="connsiteX5" fmla="*/ 384010 w 625476"/>
                <a:gd name="connsiteY5" fmla="*/ 715633 h 966787"/>
                <a:gd name="connsiteX6" fmla="*/ 343542 w 625476"/>
                <a:gd name="connsiteY6" fmla="*/ 596062 h 966787"/>
                <a:gd name="connsiteX7" fmla="*/ 285437 w 625476"/>
                <a:gd name="connsiteY7" fmla="*/ 507956 h 966787"/>
                <a:gd name="connsiteX8" fmla="*/ 210354 w 625476"/>
                <a:gd name="connsiteY8" fmla="*/ 410734 h 966787"/>
                <a:gd name="connsiteX9" fmla="*/ 147434 w 625476"/>
                <a:gd name="connsiteY9" fmla="*/ 308670 h 966787"/>
                <a:gd name="connsiteX10" fmla="*/ 103147 w 625476"/>
                <a:gd name="connsiteY10" fmla="*/ 173756 h 966787"/>
                <a:gd name="connsiteX11" fmla="*/ 33095 w 625476"/>
                <a:gd name="connsiteY11" fmla="*/ 87262 h 966787"/>
                <a:gd name="connsiteX12" fmla="*/ 0 w 625476"/>
                <a:gd name="connsiteY12" fmla="*/ 15875 h 966787"/>
                <a:gd name="connsiteX13" fmla="*/ 42863 w 625476"/>
                <a:gd name="connsiteY13" fmla="*/ 0 h 966787"/>
                <a:gd name="connsiteX14" fmla="*/ 95251 w 625476"/>
                <a:gd name="connsiteY14" fmla="*/ 52387 h 966787"/>
                <a:gd name="connsiteX15" fmla="*/ 108745 w 625476"/>
                <a:gd name="connsiteY15" fmla="*/ 86518 h 966787"/>
                <a:gd name="connsiteX16" fmla="*/ 143670 w 625476"/>
                <a:gd name="connsiteY16" fmla="*/ 164306 h 966787"/>
                <a:gd name="connsiteX17" fmla="*/ 199232 w 625476"/>
                <a:gd name="connsiteY17" fmla="*/ 261143 h 966787"/>
                <a:gd name="connsiteX18" fmla="*/ 232570 w 625476"/>
                <a:gd name="connsiteY18" fmla="*/ 249238 h 966787"/>
                <a:gd name="connsiteX19" fmla="*/ 266702 w 625476"/>
                <a:gd name="connsiteY19" fmla="*/ 184150 h 966787"/>
                <a:gd name="connsiteX20" fmla="*/ 325438 w 625476"/>
                <a:gd name="connsiteY20" fmla="*/ 218280 h 966787"/>
                <a:gd name="connsiteX21" fmla="*/ 337344 w 625476"/>
                <a:gd name="connsiteY21" fmla="*/ 265112 h 966787"/>
                <a:gd name="connsiteX22" fmla="*/ 333377 w 625476"/>
                <a:gd name="connsiteY22" fmla="*/ 306386 h 966787"/>
                <a:gd name="connsiteX23" fmla="*/ 319882 w 625476"/>
                <a:gd name="connsiteY23" fmla="*/ 343694 h 966787"/>
                <a:gd name="connsiteX24" fmla="*/ 318294 w 625476"/>
                <a:gd name="connsiteY24" fmla="*/ 386556 h 966787"/>
                <a:gd name="connsiteX25" fmla="*/ 322264 w 625476"/>
                <a:gd name="connsiteY25" fmla="*/ 450056 h 966787"/>
                <a:gd name="connsiteX26" fmla="*/ 353220 w 625476"/>
                <a:gd name="connsiteY26" fmla="*/ 500856 h 966787"/>
                <a:gd name="connsiteX27" fmla="*/ 412751 w 625476"/>
                <a:gd name="connsiteY27" fmla="*/ 560387 h 966787"/>
                <a:gd name="connsiteX28" fmla="*/ 460376 w 625476"/>
                <a:gd name="connsiteY28" fmla="*/ 633412 h 966787"/>
                <a:gd name="connsiteX29" fmla="*/ 444501 w 625476"/>
                <a:gd name="connsiteY29" fmla="*/ 696912 h 966787"/>
                <a:gd name="connsiteX30" fmla="*/ 495301 w 625476"/>
                <a:gd name="connsiteY30" fmla="*/ 782637 h 966787"/>
                <a:gd name="connsiteX31" fmla="*/ 584201 w 625476"/>
                <a:gd name="connsiteY31" fmla="*/ 881062 h 966787"/>
                <a:gd name="connsiteX32" fmla="*/ 625476 w 625476"/>
                <a:gd name="connsiteY32" fmla="*/ 960437 h 966787"/>
                <a:gd name="connsiteX0" fmla="*/ 625476 w 625476"/>
                <a:gd name="connsiteY0" fmla="*/ 960437 h 979717"/>
                <a:gd name="connsiteX1" fmla="*/ 587483 w 625476"/>
                <a:gd name="connsiteY1" fmla="*/ 979717 h 979717"/>
                <a:gd name="connsiteX2" fmla="*/ 529364 w 625476"/>
                <a:gd name="connsiteY2" fmla="*/ 926461 h 979717"/>
                <a:gd name="connsiteX3" fmla="*/ 484159 w 625476"/>
                <a:gd name="connsiteY3" fmla="*/ 879654 h 979717"/>
                <a:gd name="connsiteX4" fmla="*/ 426309 w 625476"/>
                <a:gd name="connsiteY4" fmla="*/ 802307 h 979717"/>
                <a:gd name="connsiteX5" fmla="*/ 384010 w 625476"/>
                <a:gd name="connsiteY5" fmla="*/ 715633 h 979717"/>
                <a:gd name="connsiteX6" fmla="*/ 343542 w 625476"/>
                <a:gd name="connsiteY6" fmla="*/ 596062 h 979717"/>
                <a:gd name="connsiteX7" fmla="*/ 285437 w 625476"/>
                <a:gd name="connsiteY7" fmla="*/ 507956 h 979717"/>
                <a:gd name="connsiteX8" fmla="*/ 210354 w 625476"/>
                <a:gd name="connsiteY8" fmla="*/ 410734 h 979717"/>
                <a:gd name="connsiteX9" fmla="*/ 147434 w 625476"/>
                <a:gd name="connsiteY9" fmla="*/ 308670 h 979717"/>
                <a:gd name="connsiteX10" fmla="*/ 103147 w 625476"/>
                <a:gd name="connsiteY10" fmla="*/ 173756 h 979717"/>
                <a:gd name="connsiteX11" fmla="*/ 33095 w 625476"/>
                <a:gd name="connsiteY11" fmla="*/ 87262 h 979717"/>
                <a:gd name="connsiteX12" fmla="*/ 0 w 625476"/>
                <a:gd name="connsiteY12" fmla="*/ 15875 h 979717"/>
                <a:gd name="connsiteX13" fmla="*/ 42863 w 625476"/>
                <a:gd name="connsiteY13" fmla="*/ 0 h 979717"/>
                <a:gd name="connsiteX14" fmla="*/ 95251 w 625476"/>
                <a:gd name="connsiteY14" fmla="*/ 52387 h 979717"/>
                <a:gd name="connsiteX15" fmla="*/ 108745 w 625476"/>
                <a:gd name="connsiteY15" fmla="*/ 86518 h 979717"/>
                <a:gd name="connsiteX16" fmla="*/ 143670 w 625476"/>
                <a:gd name="connsiteY16" fmla="*/ 164306 h 979717"/>
                <a:gd name="connsiteX17" fmla="*/ 199232 w 625476"/>
                <a:gd name="connsiteY17" fmla="*/ 261143 h 979717"/>
                <a:gd name="connsiteX18" fmla="*/ 232570 w 625476"/>
                <a:gd name="connsiteY18" fmla="*/ 249238 h 979717"/>
                <a:gd name="connsiteX19" fmla="*/ 266702 w 625476"/>
                <a:gd name="connsiteY19" fmla="*/ 184150 h 979717"/>
                <a:gd name="connsiteX20" fmla="*/ 325438 w 625476"/>
                <a:gd name="connsiteY20" fmla="*/ 218280 h 979717"/>
                <a:gd name="connsiteX21" fmla="*/ 337344 w 625476"/>
                <a:gd name="connsiteY21" fmla="*/ 265112 h 979717"/>
                <a:gd name="connsiteX22" fmla="*/ 333377 w 625476"/>
                <a:gd name="connsiteY22" fmla="*/ 306386 h 979717"/>
                <a:gd name="connsiteX23" fmla="*/ 319882 w 625476"/>
                <a:gd name="connsiteY23" fmla="*/ 343694 h 979717"/>
                <a:gd name="connsiteX24" fmla="*/ 318294 w 625476"/>
                <a:gd name="connsiteY24" fmla="*/ 386556 h 979717"/>
                <a:gd name="connsiteX25" fmla="*/ 322264 w 625476"/>
                <a:gd name="connsiteY25" fmla="*/ 450056 h 979717"/>
                <a:gd name="connsiteX26" fmla="*/ 353220 w 625476"/>
                <a:gd name="connsiteY26" fmla="*/ 500856 h 979717"/>
                <a:gd name="connsiteX27" fmla="*/ 412751 w 625476"/>
                <a:gd name="connsiteY27" fmla="*/ 560387 h 979717"/>
                <a:gd name="connsiteX28" fmla="*/ 460376 w 625476"/>
                <a:gd name="connsiteY28" fmla="*/ 633412 h 979717"/>
                <a:gd name="connsiteX29" fmla="*/ 444501 w 625476"/>
                <a:gd name="connsiteY29" fmla="*/ 696912 h 979717"/>
                <a:gd name="connsiteX30" fmla="*/ 495301 w 625476"/>
                <a:gd name="connsiteY30" fmla="*/ 782637 h 979717"/>
                <a:gd name="connsiteX31" fmla="*/ 584201 w 625476"/>
                <a:gd name="connsiteY31" fmla="*/ 881062 h 979717"/>
                <a:gd name="connsiteX32" fmla="*/ 625476 w 625476"/>
                <a:gd name="connsiteY32" fmla="*/ 960437 h 979717"/>
                <a:gd name="connsiteX0" fmla="*/ 614445 w 614445"/>
                <a:gd name="connsiteY0" fmla="*/ 944922 h 979717"/>
                <a:gd name="connsiteX1" fmla="*/ 587483 w 614445"/>
                <a:gd name="connsiteY1" fmla="*/ 979717 h 979717"/>
                <a:gd name="connsiteX2" fmla="*/ 529364 w 614445"/>
                <a:gd name="connsiteY2" fmla="*/ 926461 h 979717"/>
                <a:gd name="connsiteX3" fmla="*/ 484159 w 614445"/>
                <a:gd name="connsiteY3" fmla="*/ 879654 h 979717"/>
                <a:gd name="connsiteX4" fmla="*/ 426309 w 614445"/>
                <a:gd name="connsiteY4" fmla="*/ 802307 h 979717"/>
                <a:gd name="connsiteX5" fmla="*/ 384010 w 614445"/>
                <a:gd name="connsiteY5" fmla="*/ 715633 h 979717"/>
                <a:gd name="connsiteX6" fmla="*/ 343542 w 614445"/>
                <a:gd name="connsiteY6" fmla="*/ 596062 h 979717"/>
                <a:gd name="connsiteX7" fmla="*/ 285437 w 614445"/>
                <a:gd name="connsiteY7" fmla="*/ 507956 h 979717"/>
                <a:gd name="connsiteX8" fmla="*/ 210354 w 614445"/>
                <a:gd name="connsiteY8" fmla="*/ 410734 h 979717"/>
                <a:gd name="connsiteX9" fmla="*/ 147434 w 614445"/>
                <a:gd name="connsiteY9" fmla="*/ 308670 h 979717"/>
                <a:gd name="connsiteX10" fmla="*/ 103147 w 614445"/>
                <a:gd name="connsiteY10" fmla="*/ 173756 h 979717"/>
                <a:gd name="connsiteX11" fmla="*/ 33095 w 614445"/>
                <a:gd name="connsiteY11" fmla="*/ 87262 h 979717"/>
                <a:gd name="connsiteX12" fmla="*/ 0 w 614445"/>
                <a:gd name="connsiteY12" fmla="*/ 15875 h 979717"/>
                <a:gd name="connsiteX13" fmla="*/ 42863 w 614445"/>
                <a:gd name="connsiteY13" fmla="*/ 0 h 979717"/>
                <a:gd name="connsiteX14" fmla="*/ 95251 w 614445"/>
                <a:gd name="connsiteY14" fmla="*/ 52387 h 979717"/>
                <a:gd name="connsiteX15" fmla="*/ 108745 w 614445"/>
                <a:gd name="connsiteY15" fmla="*/ 86518 h 979717"/>
                <a:gd name="connsiteX16" fmla="*/ 143670 w 614445"/>
                <a:gd name="connsiteY16" fmla="*/ 164306 h 979717"/>
                <a:gd name="connsiteX17" fmla="*/ 199232 w 614445"/>
                <a:gd name="connsiteY17" fmla="*/ 261143 h 979717"/>
                <a:gd name="connsiteX18" fmla="*/ 232570 w 614445"/>
                <a:gd name="connsiteY18" fmla="*/ 249238 h 979717"/>
                <a:gd name="connsiteX19" fmla="*/ 266702 w 614445"/>
                <a:gd name="connsiteY19" fmla="*/ 184150 h 979717"/>
                <a:gd name="connsiteX20" fmla="*/ 325438 w 614445"/>
                <a:gd name="connsiteY20" fmla="*/ 218280 h 979717"/>
                <a:gd name="connsiteX21" fmla="*/ 337344 w 614445"/>
                <a:gd name="connsiteY21" fmla="*/ 265112 h 979717"/>
                <a:gd name="connsiteX22" fmla="*/ 333377 w 614445"/>
                <a:gd name="connsiteY22" fmla="*/ 306386 h 979717"/>
                <a:gd name="connsiteX23" fmla="*/ 319882 w 614445"/>
                <a:gd name="connsiteY23" fmla="*/ 343694 h 979717"/>
                <a:gd name="connsiteX24" fmla="*/ 318294 w 614445"/>
                <a:gd name="connsiteY24" fmla="*/ 386556 h 979717"/>
                <a:gd name="connsiteX25" fmla="*/ 322264 w 614445"/>
                <a:gd name="connsiteY25" fmla="*/ 450056 h 979717"/>
                <a:gd name="connsiteX26" fmla="*/ 353220 w 614445"/>
                <a:gd name="connsiteY26" fmla="*/ 500856 h 979717"/>
                <a:gd name="connsiteX27" fmla="*/ 412751 w 614445"/>
                <a:gd name="connsiteY27" fmla="*/ 560387 h 979717"/>
                <a:gd name="connsiteX28" fmla="*/ 460376 w 614445"/>
                <a:gd name="connsiteY28" fmla="*/ 633412 h 979717"/>
                <a:gd name="connsiteX29" fmla="*/ 444501 w 614445"/>
                <a:gd name="connsiteY29" fmla="*/ 696912 h 979717"/>
                <a:gd name="connsiteX30" fmla="*/ 495301 w 614445"/>
                <a:gd name="connsiteY30" fmla="*/ 782637 h 979717"/>
                <a:gd name="connsiteX31" fmla="*/ 584201 w 614445"/>
                <a:gd name="connsiteY31" fmla="*/ 881062 h 979717"/>
                <a:gd name="connsiteX32" fmla="*/ 614445 w 614445"/>
                <a:gd name="connsiteY32" fmla="*/ 944922 h 979717"/>
                <a:gd name="connsiteX0" fmla="*/ 685046 w 685046"/>
                <a:gd name="connsiteY0" fmla="*/ 1006984 h 1006984"/>
                <a:gd name="connsiteX1" fmla="*/ 587483 w 685046"/>
                <a:gd name="connsiteY1" fmla="*/ 979717 h 1006984"/>
                <a:gd name="connsiteX2" fmla="*/ 529364 w 685046"/>
                <a:gd name="connsiteY2" fmla="*/ 926461 h 1006984"/>
                <a:gd name="connsiteX3" fmla="*/ 484159 w 685046"/>
                <a:gd name="connsiteY3" fmla="*/ 879654 h 1006984"/>
                <a:gd name="connsiteX4" fmla="*/ 426309 w 685046"/>
                <a:gd name="connsiteY4" fmla="*/ 802307 h 1006984"/>
                <a:gd name="connsiteX5" fmla="*/ 384010 w 685046"/>
                <a:gd name="connsiteY5" fmla="*/ 715633 h 1006984"/>
                <a:gd name="connsiteX6" fmla="*/ 343542 w 685046"/>
                <a:gd name="connsiteY6" fmla="*/ 596062 h 1006984"/>
                <a:gd name="connsiteX7" fmla="*/ 285437 w 685046"/>
                <a:gd name="connsiteY7" fmla="*/ 507956 h 1006984"/>
                <a:gd name="connsiteX8" fmla="*/ 210354 w 685046"/>
                <a:gd name="connsiteY8" fmla="*/ 410734 h 1006984"/>
                <a:gd name="connsiteX9" fmla="*/ 147434 w 685046"/>
                <a:gd name="connsiteY9" fmla="*/ 308670 h 1006984"/>
                <a:gd name="connsiteX10" fmla="*/ 103147 w 685046"/>
                <a:gd name="connsiteY10" fmla="*/ 173756 h 1006984"/>
                <a:gd name="connsiteX11" fmla="*/ 33095 w 685046"/>
                <a:gd name="connsiteY11" fmla="*/ 87262 h 1006984"/>
                <a:gd name="connsiteX12" fmla="*/ 0 w 685046"/>
                <a:gd name="connsiteY12" fmla="*/ 15875 h 1006984"/>
                <a:gd name="connsiteX13" fmla="*/ 42863 w 685046"/>
                <a:gd name="connsiteY13" fmla="*/ 0 h 1006984"/>
                <a:gd name="connsiteX14" fmla="*/ 95251 w 685046"/>
                <a:gd name="connsiteY14" fmla="*/ 52387 h 1006984"/>
                <a:gd name="connsiteX15" fmla="*/ 108745 w 685046"/>
                <a:gd name="connsiteY15" fmla="*/ 86518 h 1006984"/>
                <a:gd name="connsiteX16" fmla="*/ 143670 w 685046"/>
                <a:gd name="connsiteY16" fmla="*/ 164306 h 1006984"/>
                <a:gd name="connsiteX17" fmla="*/ 199232 w 685046"/>
                <a:gd name="connsiteY17" fmla="*/ 261143 h 1006984"/>
                <a:gd name="connsiteX18" fmla="*/ 232570 w 685046"/>
                <a:gd name="connsiteY18" fmla="*/ 249238 h 1006984"/>
                <a:gd name="connsiteX19" fmla="*/ 266702 w 685046"/>
                <a:gd name="connsiteY19" fmla="*/ 184150 h 1006984"/>
                <a:gd name="connsiteX20" fmla="*/ 325438 w 685046"/>
                <a:gd name="connsiteY20" fmla="*/ 218280 h 1006984"/>
                <a:gd name="connsiteX21" fmla="*/ 337344 w 685046"/>
                <a:gd name="connsiteY21" fmla="*/ 265112 h 1006984"/>
                <a:gd name="connsiteX22" fmla="*/ 333377 w 685046"/>
                <a:gd name="connsiteY22" fmla="*/ 306386 h 1006984"/>
                <a:gd name="connsiteX23" fmla="*/ 319882 w 685046"/>
                <a:gd name="connsiteY23" fmla="*/ 343694 h 1006984"/>
                <a:gd name="connsiteX24" fmla="*/ 318294 w 685046"/>
                <a:gd name="connsiteY24" fmla="*/ 386556 h 1006984"/>
                <a:gd name="connsiteX25" fmla="*/ 322264 w 685046"/>
                <a:gd name="connsiteY25" fmla="*/ 450056 h 1006984"/>
                <a:gd name="connsiteX26" fmla="*/ 353220 w 685046"/>
                <a:gd name="connsiteY26" fmla="*/ 500856 h 1006984"/>
                <a:gd name="connsiteX27" fmla="*/ 412751 w 685046"/>
                <a:gd name="connsiteY27" fmla="*/ 560387 h 1006984"/>
                <a:gd name="connsiteX28" fmla="*/ 460376 w 685046"/>
                <a:gd name="connsiteY28" fmla="*/ 633412 h 1006984"/>
                <a:gd name="connsiteX29" fmla="*/ 444501 w 685046"/>
                <a:gd name="connsiteY29" fmla="*/ 696912 h 1006984"/>
                <a:gd name="connsiteX30" fmla="*/ 495301 w 685046"/>
                <a:gd name="connsiteY30" fmla="*/ 782637 h 1006984"/>
                <a:gd name="connsiteX31" fmla="*/ 584201 w 685046"/>
                <a:gd name="connsiteY31" fmla="*/ 881062 h 1006984"/>
                <a:gd name="connsiteX32" fmla="*/ 685046 w 685046"/>
                <a:gd name="connsiteY32" fmla="*/ 1006984 h 1006984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529364 w 697798"/>
                <a:gd name="connsiteY2" fmla="*/ 926461 h 1077982"/>
                <a:gd name="connsiteX3" fmla="*/ 484159 w 697798"/>
                <a:gd name="connsiteY3" fmla="*/ 879654 h 1077982"/>
                <a:gd name="connsiteX4" fmla="*/ 426309 w 697798"/>
                <a:gd name="connsiteY4" fmla="*/ 802307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33377 w 697798"/>
                <a:gd name="connsiteY22" fmla="*/ 306386 h 1077982"/>
                <a:gd name="connsiteX23" fmla="*/ 319882 w 697798"/>
                <a:gd name="connsiteY23" fmla="*/ 343694 h 1077982"/>
                <a:gd name="connsiteX24" fmla="*/ 318294 w 697798"/>
                <a:gd name="connsiteY24" fmla="*/ 386556 h 1077982"/>
                <a:gd name="connsiteX25" fmla="*/ 322264 w 697798"/>
                <a:gd name="connsiteY25" fmla="*/ 450056 h 1077982"/>
                <a:gd name="connsiteX26" fmla="*/ 353220 w 697798"/>
                <a:gd name="connsiteY26" fmla="*/ 500856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484159 w 697798"/>
                <a:gd name="connsiteY3" fmla="*/ 879654 h 1077982"/>
                <a:gd name="connsiteX4" fmla="*/ 426309 w 697798"/>
                <a:gd name="connsiteY4" fmla="*/ 802307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33377 w 697798"/>
                <a:gd name="connsiteY22" fmla="*/ 306386 h 1077982"/>
                <a:gd name="connsiteX23" fmla="*/ 319882 w 697798"/>
                <a:gd name="connsiteY23" fmla="*/ 343694 h 1077982"/>
                <a:gd name="connsiteX24" fmla="*/ 318294 w 697798"/>
                <a:gd name="connsiteY24" fmla="*/ 386556 h 1077982"/>
                <a:gd name="connsiteX25" fmla="*/ 322264 w 697798"/>
                <a:gd name="connsiteY25" fmla="*/ 450056 h 1077982"/>
                <a:gd name="connsiteX26" fmla="*/ 353220 w 697798"/>
                <a:gd name="connsiteY26" fmla="*/ 500856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26309 w 697798"/>
                <a:gd name="connsiteY4" fmla="*/ 802307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33377 w 697798"/>
                <a:gd name="connsiteY22" fmla="*/ 306386 h 1077982"/>
                <a:gd name="connsiteX23" fmla="*/ 319882 w 697798"/>
                <a:gd name="connsiteY23" fmla="*/ 343694 h 1077982"/>
                <a:gd name="connsiteX24" fmla="*/ 318294 w 697798"/>
                <a:gd name="connsiteY24" fmla="*/ 386556 h 1077982"/>
                <a:gd name="connsiteX25" fmla="*/ 322264 w 697798"/>
                <a:gd name="connsiteY25" fmla="*/ 450056 h 1077982"/>
                <a:gd name="connsiteX26" fmla="*/ 353220 w 697798"/>
                <a:gd name="connsiteY26" fmla="*/ 500856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33377 w 697798"/>
                <a:gd name="connsiteY22" fmla="*/ 306386 h 1077982"/>
                <a:gd name="connsiteX23" fmla="*/ 319882 w 697798"/>
                <a:gd name="connsiteY23" fmla="*/ 343694 h 1077982"/>
                <a:gd name="connsiteX24" fmla="*/ 318294 w 697798"/>
                <a:gd name="connsiteY24" fmla="*/ 386556 h 1077982"/>
                <a:gd name="connsiteX25" fmla="*/ 322264 w 697798"/>
                <a:gd name="connsiteY25" fmla="*/ 450056 h 1077982"/>
                <a:gd name="connsiteX26" fmla="*/ 353220 w 697798"/>
                <a:gd name="connsiteY26" fmla="*/ 500856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319882 w 697798"/>
                <a:gd name="connsiteY23" fmla="*/ 343694 h 1077982"/>
                <a:gd name="connsiteX24" fmla="*/ 318294 w 697798"/>
                <a:gd name="connsiteY24" fmla="*/ 386556 h 1077982"/>
                <a:gd name="connsiteX25" fmla="*/ 322264 w 697798"/>
                <a:gd name="connsiteY25" fmla="*/ 450056 h 1077982"/>
                <a:gd name="connsiteX26" fmla="*/ 353220 w 697798"/>
                <a:gd name="connsiteY26" fmla="*/ 500856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318294 w 697798"/>
                <a:gd name="connsiteY24" fmla="*/ 386556 h 1077982"/>
                <a:gd name="connsiteX25" fmla="*/ 322264 w 697798"/>
                <a:gd name="connsiteY25" fmla="*/ 450056 h 1077982"/>
                <a:gd name="connsiteX26" fmla="*/ 353220 w 697798"/>
                <a:gd name="connsiteY26" fmla="*/ 500856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322264 w 697798"/>
                <a:gd name="connsiteY25" fmla="*/ 450056 h 1077982"/>
                <a:gd name="connsiteX26" fmla="*/ 353220 w 697798"/>
                <a:gd name="connsiteY26" fmla="*/ 500856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353220 w 697798"/>
                <a:gd name="connsiteY26" fmla="*/ 500856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12751 w 697798"/>
                <a:gd name="connsiteY27" fmla="*/ 560387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03147 w 697798"/>
                <a:gd name="connsiteY10" fmla="*/ 173756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47434 w 697798"/>
                <a:gd name="connsiteY9" fmla="*/ 308670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10354 w 697798"/>
                <a:gd name="connsiteY8" fmla="*/ 410734 h 1077982"/>
                <a:gd name="connsiteX9" fmla="*/ 191560 w 697798"/>
                <a:gd name="connsiteY9" fmla="*/ 272467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285437 w 697798"/>
                <a:gd name="connsiteY7" fmla="*/ 507956 h 1077982"/>
                <a:gd name="connsiteX8" fmla="*/ 250067 w 697798"/>
                <a:gd name="connsiteY8" fmla="*/ 312469 h 1077982"/>
                <a:gd name="connsiteX9" fmla="*/ 191560 w 697798"/>
                <a:gd name="connsiteY9" fmla="*/ 272467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43542 w 697798"/>
                <a:gd name="connsiteY6" fmla="*/ 596062 h 1077982"/>
                <a:gd name="connsiteX7" fmla="*/ 320738 w 697798"/>
                <a:gd name="connsiteY7" fmla="*/ 334700 h 1077982"/>
                <a:gd name="connsiteX8" fmla="*/ 250067 w 697798"/>
                <a:gd name="connsiteY8" fmla="*/ 312469 h 1077982"/>
                <a:gd name="connsiteX9" fmla="*/ 191560 w 697798"/>
                <a:gd name="connsiteY9" fmla="*/ 272467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74430 w 697798"/>
                <a:gd name="connsiteY6" fmla="*/ 469353 h 1077982"/>
                <a:gd name="connsiteX7" fmla="*/ 320738 w 697798"/>
                <a:gd name="connsiteY7" fmla="*/ 334700 h 1077982"/>
                <a:gd name="connsiteX8" fmla="*/ 250067 w 697798"/>
                <a:gd name="connsiteY8" fmla="*/ 312469 h 1077982"/>
                <a:gd name="connsiteX9" fmla="*/ 191560 w 697798"/>
                <a:gd name="connsiteY9" fmla="*/ 272467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32570 w 697798"/>
                <a:gd name="connsiteY18" fmla="*/ 249238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74430 w 697798"/>
                <a:gd name="connsiteY6" fmla="*/ 469353 h 1077982"/>
                <a:gd name="connsiteX7" fmla="*/ 320738 w 697798"/>
                <a:gd name="connsiteY7" fmla="*/ 334700 h 1077982"/>
                <a:gd name="connsiteX8" fmla="*/ 250067 w 697798"/>
                <a:gd name="connsiteY8" fmla="*/ 312469 h 1077982"/>
                <a:gd name="connsiteX9" fmla="*/ 191560 w 697798"/>
                <a:gd name="connsiteY9" fmla="*/ 272467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99232 w 697798"/>
                <a:gd name="connsiteY17" fmla="*/ 261143 h 1077982"/>
                <a:gd name="connsiteX18" fmla="*/ 211059 w 697798"/>
                <a:gd name="connsiteY18" fmla="*/ 210449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74430 w 697798"/>
                <a:gd name="connsiteY6" fmla="*/ 469353 h 1077982"/>
                <a:gd name="connsiteX7" fmla="*/ 320738 w 697798"/>
                <a:gd name="connsiteY7" fmla="*/ 334700 h 1077982"/>
                <a:gd name="connsiteX8" fmla="*/ 250067 w 697798"/>
                <a:gd name="connsiteY8" fmla="*/ 312469 h 1077982"/>
                <a:gd name="connsiteX9" fmla="*/ 191560 w 697798"/>
                <a:gd name="connsiteY9" fmla="*/ 272467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79375 w 697798"/>
                <a:gd name="connsiteY17" fmla="*/ 228173 h 1077982"/>
                <a:gd name="connsiteX18" fmla="*/ 211059 w 697798"/>
                <a:gd name="connsiteY18" fmla="*/ 210449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384010 w 697798"/>
                <a:gd name="connsiteY5" fmla="*/ 715633 h 1077982"/>
                <a:gd name="connsiteX6" fmla="*/ 374430 w 697798"/>
                <a:gd name="connsiteY6" fmla="*/ 469353 h 1077982"/>
                <a:gd name="connsiteX7" fmla="*/ 320738 w 697798"/>
                <a:gd name="connsiteY7" fmla="*/ 334700 h 1077982"/>
                <a:gd name="connsiteX8" fmla="*/ 250067 w 697798"/>
                <a:gd name="connsiteY8" fmla="*/ 312469 h 1077982"/>
                <a:gd name="connsiteX9" fmla="*/ 178322 w 697798"/>
                <a:gd name="connsiteY9" fmla="*/ 245315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79375 w 697798"/>
                <a:gd name="connsiteY17" fmla="*/ 228173 h 1077982"/>
                <a:gd name="connsiteX18" fmla="*/ 211059 w 697798"/>
                <a:gd name="connsiteY18" fmla="*/ 210449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441925 w 697798"/>
                <a:gd name="connsiteY5" fmla="*/ 748603 h 1077982"/>
                <a:gd name="connsiteX6" fmla="*/ 374430 w 697798"/>
                <a:gd name="connsiteY6" fmla="*/ 469353 h 1077982"/>
                <a:gd name="connsiteX7" fmla="*/ 320738 w 697798"/>
                <a:gd name="connsiteY7" fmla="*/ 334700 h 1077982"/>
                <a:gd name="connsiteX8" fmla="*/ 250067 w 697798"/>
                <a:gd name="connsiteY8" fmla="*/ 312469 h 1077982"/>
                <a:gd name="connsiteX9" fmla="*/ 178322 w 697798"/>
                <a:gd name="connsiteY9" fmla="*/ 245315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79375 w 697798"/>
                <a:gd name="connsiteY17" fmla="*/ 228173 h 1077982"/>
                <a:gd name="connsiteX18" fmla="*/ 211059 w 697798"/>
                <a:gd name="connsiteY18" fmla="*/ 210449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1006984 h 1077982"/>
                <a:gd name="connsiteX1" fmla="*/ 697798 w 697798"/>
                <a:gd name="connsiteY1" fmla="*/ 1077982 h 1077982"/>
                <a:gd name="connsiteX2" fmla="*/ 644091 w 697798"/>
                <a:gd name="connsiteY2" fmla="*/ 1063514 h 1077982"/>
                <a:gd name="connsiteX3" fmla="*/ 565792 w 697798"/>
                <a:gd name="connsiteY3" fmla="*/ 967575 h 1077982"/>
                <a:gd name="connsiteX4" fmla="*/ 496910 w 697798"/>
                <a:gd name="connsiteY4" fmla="*/ 869541 h 1077982"/>
                <a:gd name="connsiteX5" fmla="*/ 441925 w 697798"/>
                <a:gd name="connsiteY5" fmla="*/ 748603 h 1077982"/>
                <a:gd name="connsiteX6" fmla="*/ 399251 w 697798"/>
                <a:gd name="connsiteY6" fmla="*/ 508142 h 1077982"/>
                <a:gd name="connsiteX7" fmla="*/ 320738 w 697798"/>
                <a:gd name="connsiteY7" fmla="*/ 334700 h 1077982"/>
                <a:gd name="connsiteX8" fmla="*/ 250067 w 697798"/>
                <a:gd name="connsiteY8" fmla="*/ 312469 h 1077982"/>
                <a:gd name="connsiteX9" fmla="*/ 178322 w 697798"/>
                <a:gd name="connsiteY9" fmla="*/ 245315 h 1077982"/>
                <a:gd name="connsiteX10" fmla="*/ 131829 w 697798"/>
                <a:gd name="connsiteY10" fmla="*/ 171170 h 1077982"/>
                <a:gd name="connsiteX11" fmla="*/ 33095 w 697798"/>
                <a:gd name="connsiteY11" fmla="*/ 87262 h 1077982"/>
                <a:gd name="connsiteX12" fmla="*/ 0 w 697798"/>
                <a:gd name="connsiteY12" fmla="*/ 15875 h 1077982"/>
                <a:gd name="connsiteX13" fmla="*/ 42863 w 697798"/>
                <a:gd name="connsiteY13" fmla="*/ 0 h 1077982"/>
                <a:gd name="connsiteX14" fmla="*/ 95251 w 697798"/>
                <a:gd name="connsiteY14" fmla="*/ 52387 h 1077982"/>
                <a:gd name="connsiteX15" fmla="*/ 108745 w 697798"/>
                <a:gd name="connsiteY15" fmla="*/ 86518 h 1077982"/>
                <a:gd name="connsiteX16" fmla="*/ 143670 w 697798"/>
                <a:gd name="connsiteY16" fmla="*/ 164306 h 1077982"/>
                <a:gd name="connsiteX17" fmla="*/ 179375 w 697798"/>
                <a:gd name="connsiteY17" fmla="*/ 228173 h 1077982"/>
                <a:gd name="connsiteX18" fmla="*/ 211059 w 697798"/>
                <a:gd name="connsiteY18" fmla="*/ 210449 h 1077982"/>
                <a:gd name="connsiteX19" fmla="*/ 266702 w 697798"/>
                <a:gd name="connsiteY19" fmla="*/ 184150 h 1077982"/>
                <a:gd name="connsiteX20" fmla="*/ 325438 w 697798"/>
                <a:gd name="connsiteY20" fmla="*/ 218280 h 1077982"/>
                <a:gd name="connsiteX21" fmla="*/ 337344 w 697798"/>
                <a:gd name="connsiteY21" fmla="*/ 265112 h 1077982"/>
                <a:gd name="connsiteX22" fmla="*/ 386328 w 697798"/>
                <a:gd name="connsiteY22" fmla="*/ 342589 h 1077982"/>
                <a:gd name="connsiteX23" fmla="*/ 408134 w 697798"/>
                <a:gd name="connsiteY23" fmla="*/ 385069 h 1077982"/>
                <a:gd name="connsiteX24" fmla="*/ 430815 w 697798"/>
                <a:gd name="connsiteY24" fmla="*/ 438274 h 1077982"/>
                <a:gd name="connsiteX25" fmla="*/ 441404 w 697798"/>
                <a:gd name="connsiteY25" fmla="*/ 496602 h 1077982"/>
                <a:gd name="connsiteX26" fmla="*/ 443678 w 697798"/>
                <a:gd name="connsiteY26" fmla="*/ 542231 h 1077982"/>
                <a:gd name="connsiteX27" fmla="*/ 452464 w 697798"/>
                <a:gd name="connsiteY27" fmla="*/ 583660 h 1077982"/>
                <a:gd name="connsiteX28" fmla="*/ 460376 w 697798"/>
                <a:gd name="connsiteY28" fmla="*/ 633412 h 1077982"/>
                <a:gd name="connsiteX29" fmla="*/ 444501 w 697798"/>
                <a:gd name="connsiteY29" fmla="*/ 696912 h 1077982"/>
                <a:gd name="connsiteX30" fmla="*/ 495301 w 697798"/>
                <a:gd name="connsiteY30" fmla="*/ 782637 h 1077982"/>
                <a:gd name="connsiteX31" fmla="*/ 584201 w 697798"/>
                <a:gd name="connsiteY31" fmla="*/ 881062 h 1077982"/>
                <a:gd name="connsiteX32" fmla="*/ 685046 w 697798"/>
                <a:gd name="connsiteY32" fmla="*/ 1006984 h 1077982"/>
                <a:gd name="connsiteX0" fmla="*/ 685046 w 697798"/>
                <a:gd name="connsiteY0" fmla="*/ 991109 h 1062107"/>
                <a:gd name="connsiteX1" fmla="*/ 697798 w 697798"/>
                <a:gd name="connsiteY1" fmla="*/ 1062107 h 1062107"/>
                <a:gd name="connsiteX2" fmla="*/ 644091 w 697798"/>
                <a:gd name="connsiteY2" fmla="*/ 1047639 h 1062107"/>
                <a:gd name="connsiteX3" fmla="*/ 565792 w 697798"/>
                <a:gd name="connsiteY3" fmla="*/ 951700 h 1062107"/>
                <a:gd name="connsiteX4" fmla="*/ 496910 w 697798"/>
                <a:gd name="connsiteY4" fmla="*/ 853666 h 1062107"/>
                <a:gd name="connsiteX5" fmla="*/ 441925 w 697798"/>
                <a:gd name="connsiteY5" fmla="*/ 732728 h 1062107"/>
                <a:gd name="connsiteX6" fmla="*/ 399251 w 697798"/>
                <a:gd name="connsiteY6" fmla="*/ 492267 h 1062107"/>
                <a:gd name="connsiteX7" fmla="*/ 320738 w 697798"/>
                <a:gd name="connsiteY7" fmla="*/ 318825 h 1062107"/>
                <a:gd name="connsiteX8" fmla="*/ 250067 w 697798"/>
                <a:gd name="connsiteY8" fmla="*/ 296594 h 1062107"/>
                <a:gd name="connsiteX9" fmla="*/ 178322 w 697798"/>
                <a:gd name="connsiteY9" fmla="*/ 229440 h 1062107"/>
                <a:gd name="connsiteX10" fmla="*/ 131829 w 697798"/>
                <a:gd name="connsiteY10" fmla="*/ 155295 h 1062107"/>
                <a:gd name="connsiteX11" fmla="*/ 33095 w 697798"/>
                <a:gd name="connsiteY11" fmla="*/ 71387 h 1062107"/>
                <a:gd name="connsiteX12" fmla="*/ 0 w 697798"/>
                <a:gd name="connsiteY12" fmla="*/ 0 h 1062107"/>
                <a:gd name="connsiteX13" fmla="*/ 32935 w 697798"/>
                <a:gd name="connsiteY13" fmla="*/ 8691 h 1062107"/>
                <a:gd name="connsiteX14" fmla="*/ 95251 w 697798"/>
                <a:gd name="connsiteY14" fmla="*/ 36512 h 1062107"/>
                <a:gd name="connsiteX15" fmla="*/ 108745 w 697798"/>
                <a:gd name="connsiteY15" fmla="*/ 70643 h 1062107"/>
                <a:gd name="connsiteX16" fmla="*/ 143670 w 697798"/>
                <a:gd name="connsiteY16" fmla="*/ 148431 h 1062107"/>
                <a:gd name="connsiteX17" fmla="*/ 179375 w 697798"/>
                <a:gd name="connsiteY17" fmla="*/ 212298 h 1062107"/>
                <a:gd name="connsiteX18" fmla="*/ 211059 w 697798"/>
                <a:gd name="connsiteY18" fmla="*/ 194574 h 1062107"/>
                <a:gd name="connsiteX19" fmla="*/ 266702 w 697798"/>
                <a:gd name="connsiteY19" fmla="*/ 168275 h 1062107"/>
                <a:gd name="connsiteX20" fmla="*/ 325438 w 697798"/>
                <a:gd name="connsiteY20" fmla="*/ 202405 h 1062107"/>
                <a:gd name="connsiteX21" fmla="*/ 337344 w 697798"/>
                <a:gd name="connsiteY21" fmla="*/ 249237 h 1062107"/>
                <a:gd name="connsiteX22" fmla="*/ 386328 w 697798"/>
                <a:gd name="connsiteY22" fmla="*/ 326714 h 1062107"/>
                <a:gd name="connsiteX23" fmla="*/ 408134 w 697798"/>
                <a:gd name="connsiteY23" fmla="*/ 369194 h 1062107"/>
                <a:gd name="connsiteX24" fmla="*/ 430815 w 697798"/>
                <a:gd name="connsiteY24" fmla="*/ 422399 h 1062107"/>
                <a:gd name="connsiteX25" fmla="*/ 441404 w 697798"/>
                <a:gd name="connsiteY25" fmla="*/ 480727 h 1062107"/>
                <a:gd name="connsiteX26" fmla="*/ 443678 w 697798"/>
                <a:gd name="connsiteY26" fmla="*/ 526356 h 1062107"/>
                <a:gd name="connsiteX27" fmla="*/ 452464 w 697798"/>
                <a:gd name="connsiteY27" fmla="*/ 567785 h 1062107"/>
                <a:gd name="connsiteX28" fmla="*/ 460376 w 697798"/>
                <a:gd name="connsiteY28" fmla="*/ 617537 h 1062107"/>
                <a:gd name="connsiteX29" fmla="*/ 444501 w 697798"/>
                <a:gd name="connsiteY29" fmla="*/ 681037 h 1062107"/>
                <a:gd name="connsiteX30" fmla="*/ 495301 w 697798"/>
                <a:gd name="connsiteY30" fmla="*/ 766762 h 1062107"/>
                <a:gd name="connsiteX31" fmla="*/ 584201 w 697798"/>
                <a:gd name="connsiteY31" fmla="*/ 865187 h 1062107"/>
                <a:gd name="connsiteX32" fmla="*/ 685046 w 697798"/>
                <a:gd name="connsiteY32" fmla="*/ 991109 h 1062107"/>
                <a:gd name="connsiteX0" fmla="*/ 685046 w 697798"/>
                <a:gd name="connsiteY0" fmla="*/ 991109 h 1062107"/>
                <a:gd name="connsiteX1" fmla="*/ 697798 w 697798"/>
                <a:gd name="connsiteY1" fmla="*/ 1062107 h 1062107"/>
                <a:gd name="connsiteX2" fmla="*/ 644091 w 697798"/>
                <a:gd name="connsiteY2" fmla="*/ 1047639 h 1062107"/>
                <a:gd name="connsiteX3" fmla="*/ 565792 w 697798"/>
                <a:gd name="connsiteY3" fmla="*/ 951700 h 1062107"/>
                <a:gd name="connsiteX4" fmla="*/ 496910 w 697798"/>
                <a:gd name="connsiteY4" fmla="*/ 853666 h 1062107"/>
                <a:gd name="connsiteX5" fmla="*/ 441925 w 697798"/>
                <a:gd name="connsiteY5" fmla="*/ 732728 h 1062107"/>
                <a:gd name="connsiteX6" fmla="*/ 399251 w 697798"/>
                <a:gd name="connsiteY6" fmla="*/ 492267 h 1062107"/>
                <a:gd name="connsiteX7" fmla="*/ 320738 w 697798"/>
                <a:gd name="connsiteY7" fmla="*/ 318825 h 1062107"/>
                <a:gd name="connsiteX8" fmla="*/ 250067 w 697798"/>
                <a:gd name="connsiteY8" fmla="*/ 296594 h 1062107"/>
                <a:gd name="connsiteX9" fmla="*/ 178322 w 697798"/>
                <a:gd name="connsiteY9" fmla="*/ 229440 h 1062107"/>
                <a:gd name="connsiteX10" fmla="*/ 131829 w 697798"/>
                <a:gd name="connsiteY10" fmla="*/ 155295 h 1062107"/>
                <a:gd name="connsiteX11" fmla="*/ 33095 w 697798"/>
                <a:gd name="connsiteY11" fmla="*/ 71387 h 1062107"/>
                <a:gd name="connsiteX12" fmla="*/ 0 w 697798"/>
                <a:gd name="connsiteY12" fmla="*/ 0 h 1062107"/>
                <a:gd name="connsiteX13" fmla="*/ 32935 w 697798"/>
                <a:gd name="connsiteY13" fmla="*/ 8691 h 1062107"/>
                <a:gd name="connsiteX14" fmla="*/ 84220 w 697798"/>
                <a:gd name="connsiteY14" fmla="*/ 44270 h 1062107"/>
                <a:gd name="connsiteX15" fmla="*/ 108745 w 697798"/>
                <a:gd name="connsiteY15" fmla="*/ 70643 h 1062107"/>
                <a:gd name="connsiteX16" fmla="*/ 143670 w 697798"/>
                <a:gd name="connsiteY16" fmla="*/ 148431 h 1062107"/>
                <a:gd name="connsiteX17" fmla="*/ 179375 w 697798"/>
                <a:gd name="connsiteY17" fmla="*/ 212298 h 1062107"/>
                <a:gd name="connsiteX18" fmla="*/ 211059 w 697798"/>
                <a:gd name="connsiteY18" fmla="*/ 194574 h 1062107"/>
                <a:gd name="connsiteX19" fmla="*/ 266702 w 697798"/>
                <a:gd name="connsiteY19" fmla="*/ 168275 h 1062107"/>
                <a:gd name="connsiteX20" fmla="*/ 325438 w 697798"/>
                <a:gd name="connsiteY20" fmla="*/ 202405 h 1062107"/>
                <a:gd name="connsiteX21" fmla="*/ 337344 w 697798"/>
                <a:gd name="connsiteY21" fmla="*/ 249237 h 1062107"/>
                <a:gd name="connsiteX22" fmla="*/ 386328 w 697798"/>
                <a:gd name="connsiteY22" fmla="*/ 326714 h 1062107"/>
                <a:gd name="connsiteX23" fmla="*/ 408134 w 697798"/>
                <a:gd name="connsiteY23" fmla="*/ 369194 h 1062107"/>
                <a:gd name="connsiteX24" fmla="*/ 430815 w 697798"/>
                <a:gd name="connsiteY24" fmla="*/ 422399 h 1062107"/>
                <a:gd name="connsiteX25" fmla="*/ 441404 w 697798"/>
                <a:gd name="connsiteY25" fmla="*/ 480727 h 1062107"/>
                <a:gd name="connsiteX26" fmla="*/ 443678 w 697798"/>
                <a:gd name="connsiteY26" fmla="*/ 526356 h 1062107"/>
                <a:gd name="connsiteX27" fmla="*/ 452464 w 697798"/>
                <a:gd name="connsiteY27" fmla="*/ 567785 h 1062107"/>
                <a:gd name="connsiteX28" fmla="*/ 460376 w 697798"/>
                <a:gd name="connsiteY28" fmla="*/ 617537 h 1062107"/>
                <a:gd name="connsiteX29" fmla="*/ 444501 w 697798"/>
                <a:gd name="connsiteY29" fmla="*/ 681037 h 1062107"/>
                <a:gd name="connsiteX30" fmla="*/ 495301 w 697798"/>
                <a:gd name="connsiteY30" fmla="*/ 766762 h 1062107"/>
                <a:gd name="connsiteX31" fmla="*/ 584201 w 697798"/>
                <a:gd name="connsiteY31" fmla="*/ 865187 h 1062107"/>
                <a:gd name="connsiteX32" fmla="*/ 685046 w 697798"/>
                <a:gd name="connsiteY32" fmla="*/ 991109 h 1062107"/>
                <a:gd name="connsiteX0" fmla="*/ 669602 w 682354"/>
                <a:gd name="connsiteY0" fmla="*/ 982418 h 1053416"/>
                <a:gd name="connsiteX1" fmla="*/ 682354 w 682354"/>
                <a:gd name="connsiteY1" fmla="*/ 1053416 h 1053416"/>
                <a:gd name="connsiteX2" fmla="*/ 628647 w 682354"/>
                <a:gd name="connsiteY2" fmla="*/ 1038948 h 1053416"/>
                <a:gd name="connsiteX3" fmla="*/ 550348 w 682354"/>
                <a:gd name="connsiteY3" fmla="*/ 943009 h 1053416"/>
                <a:gd name="connsiteX4" fmla="*/ 481466 w 682354"/>
                <a:gd name="connsiteY4" fmla="*/ 844975 h 1053416"/>
                <a:gd name="connsiteX5" fmla="*/ 426481 w 682354"/>
                <a:gd name="connsiteY5" fmla="*/ 724037 h 1053416"/>
                <a:gd name="connsiteX6" fmla="*/ 383807 w 682354"/>
                <a:gd name="connsiteY6" fmla="*/ 483576 h 1053416"/>
                <a:gd name="connsiteX7" fmla="*/ 305294 w 682354"/>
                <a:gd name="connsiteY7" fmla="*/ 310134 h 1053416"/>
                <a:gd name="connsiteX8" fmla="*/ 234623 w 682354"/>
                <a:gd name="connsiteY8" fmla="*/ 287903 h 1053416"/>
                <a:gd name="connsiteX9" fmla="*/ 162878 w 682354"/>
                <a:gd name="connsiteY9" fmla="*/ 220749 h 1053416"/>
                <a:gd name="connsiteX10" fmla="*/ 116385 w 682354"/>
                <a:gd name="connsiteY10" fmla="*/ 146604 h 1053416"/>
                <a:gd name="connsiteX11" fmla="*/ 17651 w 682354"/>
                <a:gd name="connsiteY11" fmla="*/ 62696 h 1053416"/>
                <a:gd name="connsiteX12" fmla="*/ 0 w 682354"/>
                <a:gd name="connsiteY12" fmla="*/ 21047 h 1053416"/>
                <a:gd name="connsiteX13" fmla="*/ 17491 w 682354"/>
                <a:gd name="connsiteY13" fmla="*/ 0 h 1053416"/>
                <a:gd name="connsiteX14" fmla="*/ 68776 w 682354"/>
                <a:gd name="connsiteY14" fmla="*/ 35579 h 1053416"/>
                <a:gd name="connsiteX15" fmla="*/ 93301 w 682354"/>
                <a:gd name="connsiteY15" fmla="*/ 61952 h 1053416"/>
                <a:gd name="connsiteX16" fmla="*/ 128226 w 682354"/>
                <a:gd name="connsiteY16" fmla="*/ 139740 h 1053416"/>
                <a:gd name="connsiteX17" fmla="*/ 163931 w 682354"/>
                <a:gd name="connsiteY17" fmla="*/ 203607 h 1053416"/>
                <a:gd name="connsiteX18" fmla="*/ 195615 w 682354"/>
                <a:gd name="connsiteY18" fmla="*/ 185883 h 1053416"/>
                <a:gd name="connsiteX19" fmla="*/ 251258 w 682354"/>
                <a:gd name="connsiteY19" fmla="*/ 159584 h 1053416"/>
                <a:gd name="connsiteX20" fmla="*/ 309994 w 682354"/>
                <a:gd name="connsiteY20" fmla="*/ 193714 h 1053416"/>
                <a:gd name="connsiteX21" fmla="*/ 321900 w 682354"/>
                <a:gd name="connsiteY21" fmla="*/ 240546 h 1053416"/>
                <a:gd name="connsiteX22" fmla="*/ 370884 w 682354"/>
                <a:gd name="connsiteY22" fmla="*/ 318023 h 1053416"/>
                <a:gd name="connsiteX23" fmla="*/ 392690 w 682354"/>
                <a:gd name="connsiteY23" fmla="*/ 360503 h 1053416"/>
                <a:gd name="connsiteX24" fmla="*/ 415371 w 682354"/>
                <a:gd name="connsiteY24" fmla="*/ 413708 h 1053416"/>
                <a:gd name="connsiteX25" fmla="*/ 425960 w 682354"/>
                <a:gd name="connsiteY25" fmla="*/ 472036 h 1053416"/>
                <a:gd name="connsiteX26" fmla="*/ 428234 w 682354"/>
                <a:gd name="connsiteY26" fmla="*/ 517665 h 1053416"/>
                <a:gd name="connsiteX27" fmla="*/ 437020 w 682354"/>
                <a:gd name="connsiteY27" fmla="*/ 559094 h 1053416"/>
                <a:gd name="connsiteX28" fmla="*/ 444932 w 682354"/>
                <a:gd name="connsiteY28" fmla="*/ 608846 h 1053416"/>
                <a:gd name="connsiteX29" fmla="*/ 429057 w 682354"/>
                <a:gd name="connsiteY29" fmla="*/ 672346 h 1053416"/>
                <a:gd name="connsiteX30" fmla="*/ 479857 w 682354"/>
                <a:gd name="connsiteY30" fmla="*/ 758071 h 1053416"/>
                <a:gd name="connsiteX31" fmla="*/ 568757 w 682354"/>
                <a:gd name="connsiteY31" fmla="*/ 856496 h 1053416"/>
                <a:gd name="connsiteX32" fmla="*/ 669602 w 682354"/>
                <a:gd name="connsiteY32" fmla="*/ 982418 h 1053416"/>
                <a:gd name="connsiteX0" fmla="*/ 669602 w 682354"/>
                <a:gd name="connsiteY0" fmla="*/ 982418 h 1053416"/>
                <a:gd name="connsiteX1" fmla="*/ 682354 w 682354"/>
                <a:gd name="connsiteY1" fmla="*/ 1053416 h 1053416"/>
                <a:gd name="connsiteX2" fmla="*/ 628647 w 682354"/>
                <a:gd name="connsiteY2" fmla="*/ 1038948 h 1053416"/>
                <a:gd name="connsiteX3" fmla="*/ 550348 w 682354"/>
                <a:gd name="connsiteY3" fmla="*/ 943009 h 1053416"/>
                <a:gd name="connsiteX4" fmla="*/ 481466 w 682354"/>
                <a:gd name="connsiteY4" fmla="*/ 844975 h 1053416"/>
                <a:gd name="connsiteX5" fmla="*/ 426481 w 682354"/>
                <a:gd name="connsiteY5" fmla="*/ 724037 h 1053416"/>
                <a:gd name="connsiteX6" fmla="*/ 383807 w 682354"/>
                <a:gd name="connsiteY6" fmla="*/ 483576 h 1053416"/>
                <a:gd name="connsiteX7" fmla="*/ 305294 w 682354"/>
                <a:gd name="connsiteY7" fmla="*/ 310134 h 1053416"/>
                <a:gd name="connsiteX8" fmla="*/ 234623 w 682354"/>
                <a:gd name="connsiteY8" fmla="*/ 287903 h 1053416"/>
                <a:gd name="connsiteX9" fmla="*/ 162878 w 682354"/>
                <a:gd name="connsiteY9" fmla="*/ 220749 h 1053416"/>
                <a:gd name="connsiteX10" fmla="*/ 116385 w 682354"/>
                <a:gd name="connsiteY10" fmla="*/ 146604 h 1053416"/>
                <a:gd name="connsiteX11" fmla="*/ 52952 w 682354"/>
                <a:gd name="connsiteY11" fmla="*/ 106656 h 1053416"/>
                <a:gd name="connsiteX12" fmla="*/ 0 w 682354"/>
                <a:gd name="connsiteY12" fmla="*/ 21047 h 1053416"/>
                <a:gd name="connsiteX13" fmla="*/ 17491 w 682354"/>
                <a:gd name="connsiteY13" fmla="*/ 0 h 1053416"/>
                <a:gd name="connsiteX14" fmla="*/ 68776 w 682354"/>
                <a:gd name="connsiteY14" fmla="*/ 35579 h 1053416"/>
                <a:gd name="connsiteX15" fmla="*/ 93301 w 682354"/>
                <a:gd name="connsiteY15" fmla="*/ 61952 h 1053416"/>
                <a:gd name="connsiteX16" fmla="*/ 128226 w 682354"/>
                <a:gd name="connsiteY16" fmla="*/ 139740 h 1053416"/>
                <a:gd name="connsiteX17" fmla="*/ 163931 w 682354"/>
                <a:gd name="connsiteY17" fmla="*/ 203607 h 1053416"/>
                <a:gd name="connsiteX18" fmla="*/ 195615 w 682354"/>
                <a:gd name="connsiteY18" fmla="*/ 185883 h 1053416"/>
                <a:gd name="connsiteX19" fmla="*/ 251258 w 682354"/>
                <a:gd name="connsiteY19" fmla="*/ 159584 h 1053416"/>
                <a:gd name="connsiteX20" fmla="*/ 309994 w 682354"/>
                <a:gd name="connsiteY20" fmla="*/ 193714 h 1053416"/>
                <a:gd name="connsiteX21" fmla="*/ 321900 w 682354"/>
                <a:gd name="connsiteY21" fmla="*/ 240546 h 1053416"/>
                <a:gd name="connsiteX22" fmla="*/ 370884 w 682354"/>
                <a:gd name="connsiteY22" fmla="*/ 318023 h 1053416"/>
                <a:gd name="connsiteX23" fmla="*/ 392690 w 682354"/>
                <a:gd name="connsiteY23" fmla="*/ 360503 h 1053416"/>
                <a:gd name="connsiteX24" fmla="*/ 415371 w 682354"/>
                <a:gd name="connsiteY24" fmla="*/ 413708 h 1053416"/>
                <a:gd name="connsiteX25" fmla="*/ 425960 w 682354"/>
                <a:gd name="connsiteY25" fmla="*/ 472036 h 1053416"/>
                <a:gd name="connsiteX26" fmla="*/ 428234 w 682354"/>
                <a:gd name="connsiteY26" fmla="*/ 517665 h 1053416"/>
                <a:gd name="connsiteX27" fmla="*/ 437020 w 682354"/>
                <a:gd name="connsiteY27" fmla="*/ 559094 h 1053416"/>
                <a:gd name="connsiteX28" fmla="*/ 444932 w 682354"/>
                <a:gd name="connsiteY28" fmla="*/ 608846 h 1053416"/>
                <a:gd name="connsiteX29" fmla="*/ 429057 w 682354"/>
                <a:gd name="connsiteY29" fmla="*/ 672346 h 1053416"/>
                <a:gd name="connsiteX30" fmla="*/ 479857 w 682354"/>
                <a:gd name="connsiteY30" fmla="*/ 758071 h 1053416"/>
                <a:gd name="connsiteX31" fmla="*/ 568757 w 682354"/>
                <a:gd name="connsiteY31" fmla="*/ 856496 h 1053416"/>
                <a:gd name="connsiteX32" fmla="*/ 669602 w 682354"/>
                <a:gd name="connsiteY32" fmla="*/ 982418 h 1053416"/>
                <a:gd name="connsiteX0" fmla="*/ 669602 w 682354"/>
                <a:gd name="connsiteY0" fmla="*/ 982418 h 1053416"/>
                <a:gd name="connsiteX1" fmla="*/ 682354 w 682354"/>
                <a:gd name="connsiteY1" fmla="*/ 1053416 h 1053416"/>
                <a:gd name="connsiteX2" fmla="*/ 628647 w 682354"/>
                <a:gd name="connsiteY2" fmla="*/ 1038948 h 1053416"/>
                <a:gd name="connsiteX3" fmla="*/ 550348 w 682354"/>
                <a:gd name="connsiteY3" fmla="*/ 943009 h 1053416"/>
                <a:gd name="connsiteX4" fmla="*/ 481466 w 682354"/>
                <a:gd name="connsiteY4" fmla="*/ 844975 h 1053416"/>
                <a:gd name="connsiteX5" fmla="*/ 426481 w 682354"/>
                <a:gd name="connsiteY5" fmla="*/ 724037 h 1053416"/>
                <a:gd name="connsiteX6" fmla="*/ 383807 w 682354"/>
                <a:gd name="connsiteY6" fmla="*/ 483576 h 1053416"/>
                <a:gd name="connsiteX7" fmla="*/ 305294 w 682354"/>
                <a:gd name="connsiteY7" fmla="*/ 310134 h 1053416"/>
                <a:gd name="connsiteX8" fmla="*/ 234623 w 682354"/>
                <a:gd name="connsiteY8" fmla="*/ 287903 h 1053416"/>
                <a:gd name="connsiteX9" fmla="*/ 162878 w 682354"/>
                <a:gd name="connsiteY9" fmla="*/ 220749 h 1053416"/>
                <a:gd name="connsiteX10" fmla="*/ 116385 w 682354"/>
                <a:gd name="connsiteY10" fmla="*/ 146604 h 1053416"/>
                <a:gd name="connsiteX11" fmla="*/ 52952 w 682354"/>
                <a:gd name="connsiteY11" fmla="*/ 106656 h 1053416"/>
                <a:gd name="connsiteX12" fmla="*/ 0 w 682354"/>
                <a:gd name="connsiteY12" fmla="*/ 21047 h 1053416"/>
                <a:gd name="connsiteX13" fmla="*/ 17491 w 682354"/>
                <a:gd name="connsiteY13" fmla="*/ 0 h 1053416"/>
                <a:gd name="connsiteX14" fmla="*/ 68776 w 682354"/>
                <a:gd name="connsiteY14" fmla="*/ 35579 h 1053416"/>
                <a:gd name="connsiteX15" fmla="*/ 93301 w 682354"/>
                <a:gd name="connsiteY15" fmla="*/ 61952 h 1053416"/>
                <a:gd name="connsiteX16" fmla="*/ 128226 w 682354"/>
                <a:gd name="connsiteY16" fmla="*/ 139740 h 1053416"/>
                <a:gd name="connsiteX17" fmla="*/ 163931 w 682354"/>
                <a:gd name="connsiteY17" fmla="*/ 203607 h 1053416"/>
                <a:gd name="connsiteX18" fmla="*/ 195615 w 682354"/>
                <a:gd name="connsiteY18" fmla="*/ 185883 h 1053416"/>
                <a:gd name="connsiteX19" fmla="*/ 251258 w 682354"/>
                <a:gd name="connsiteY19" fmla="*/ 159584 h 1053416"/>
                <a:gd name="connsiteX20" fmla="*/ 309994 w 682354"/>
                <a:gd name="connsiteY20" fmla="*/ 193714 h 1053416"/>
                <a:gd name="connsiteX21" fmla="*/ 321900 w 682354"/>
                <a:gd name="connsiteY21" fmla="*/ 240546 h 1053416"/>
                <a:gd name="connsiteX22" fmla="*/ 370884 w 682354"/>
                <a:gd name="connsiteY22" fmla="*/ 318023 h 1053416"/>
                <a:gd name="connsiteX23" fmla="*/ 392690 w 682354"/>
                <a:gd name="connsiteY23" fmla="*/ 360503 h 1053416"/>
                <a:gd name="connsiteX24" fmla="*/ 415371 w 682354"/>
                <a:gd name="connsiteY24" fmla="*/ 413708 h 1053416"/>
                <a:gd name="connsiteX25" fmla="*/ 425960 w 682354"/>
                <a:gd name="connsiteY25" fmla="*/ 472036 h 1053416"/>
                <a:gd name="connsiteX26" fmla="*/ 428234 w 682354"/>
                <a:gd name="connsiteY26" fmla="*/ 517665 h 1053416"/>
                <a:gd name="connsiteX27" fmla="*/ 437020 w 682354"/>
                <a:gd name="connsiteY27" fmla="*/ 559094 h 1053416"/>
                <a:gd name="connsiteX28" fmla="*/ 444932 w 682354"/>
                <a:gd name="connsiteY28" fmla="*/ 608846 h 1053416"/>
                <a:gd name="connsiteX29" fmla="*/ 429057 w 682354"/>
                <a:gd name="connsiteY29" fmla="*/ 672346 h 1053416"/>
                <a:gd name="connsiteX30" fmla="*/ 520398 w 682354"/>
                <a:gd name="connsiteY30" fmla="*/ 798799 h 1053416"/>
                <a:gd name="connsiteX31" fmla="*/ 568757 w 682354"/>
                <a:gd name="connsiteY31" fmla="*/ 856496 h 1053416"/>
                <a:gd name="connsiteX32" fmla="*/ 669602 w 682354"/>
                <a:gd name="connsiteY32" fmla="*/ 982418 h 1053416"/>
                <a:gd name="connsiteX0" fmla="*/ 669602 w 682354"/>
                <a:gd name="connsiteY0" fmla="*/ 982418 h 1053416"/>
                <a:gd name="connsiteX1" fmla="*/ 682354 w 682354"/>
                <a:gd name="connsiteY1" fmla="*/ 1053416 h 1053416"/>
                <a:gd name="connsiteX2" fmla="*/ 628647 w 682354"/>
                <a:gd name="connsiteY2" fmla="*/ 1038948 h 1053416"/>
                <a:gd name="connsiteX3" fmla="*/ 550348 w 682354"/>
                <a:gd name="connsiteY3" fmla="*/ 943009 h 1053416"/>
                <a:gd name="connsiteX4" fmla="*/ 481466 w 682354"/>
                <a:gd name="connsiteY4" fmla="*/ 844975 h 1053416"/>
                <a:gd name="connsiteX5" fmla="*/ 426481 w 682354"/>
                <a:gd name="connsiteY5" fmla="*/ 724037 h 1053416"/>
                <a:gd name="connsiteX6" fmla="*/ 383807 w 682354"/>
                <a:gd name="connsiteY6" fmla="*/ 483576 h 1053416"/>
                <a:gd name="connsiteX7" fmla="*/ 305294 w 682354"/>
                <a:gd name="connsiteY7" fmla="*/ 310134 h 1053416"/>
                <a:gd name="connsiteX8" fmla="*/ 234623 w 682354"/>
                <a:gd name="connsiteY8" fmla="*/ 287903 h 1053416"/>
                <a:gd name="connsiteX9" fmla="*/ 162878 w 682354"/>
                <a:gd name="connsiteY9" fmla="*/ 220749 h 1053416"/>
                <a:gd name="connsiteX10" fmla="*/ 116385 w 682354"/>
                <a:gd name="connsiteY10" fmla="*/ 146604 h 1053416"/>
                <a:gd name="connsiteX11" fmla="*/ 52952 w 682354"/>
                <a:gd name="connsiteY11" fmla="*/ 106656 h 1053416"/>
                <a:gd name="connsiteX12" fmla="*/ 0 w 682354"/>
                <a:gd name="connsiteY12" fmla="*/ 21047 h 1053416"/>
                <a:gd name="connsiteX13" fmla="*/ 17491 w 682354"/>
                <a:gd name="connsiteY13" fmla="*/ 0 h 1053416"/>
                <a:gd name="connsiteX14" fmla="*/ 68776 w 682354"/>
                <a:gd name="connsiteY14" fmla="*/ 35579 h 1053416"/>
                <a:gd name="connsiteX15" fmla="*/ 93301 w 682354"/>
                <a:gd name="connsiteY15" fmla="*/ 61952 h 1053416"/>
                <a:gd name="connsiteX16" fmla="*/ 128226 w 682354"/>
                <a:gd name="connsiteY16" fmla="*/ 139740 h 1053416"/>
                <a:gd name="connsiteX17" fmla="*/ 163931 w 682354"/>
                <a:gd name="connsiteY17" fmla="*/ 203607 h 1053416"/>
                <a:gd name="connsiteX18" fmla="*/ 195615 w 682354"/>
                <a:gd name="connsiteY18" fmla="*/ 185883 h 1053416"/>
                <a:gd name="connsiteX19" fmla="*/ 251258 w 682354"/>
                <a:gd name="connsiteY19" fmla="*/ 159584 h 1053416"/>
                <a:gd name="connsiteX20" fmla="*/ 309994 w 682354"/>
                <a:gd name="connsiteY20" fmla="*/ 193714 h 1053416"/>
                <a:gd name="connsiteX21" fmla="*/ 321900 w 682354"/>
                <a:gd name="connsiteY21" fmla="*/ 240546 h 1053416"/>
                <a:gd name="connsiteX22" fmla="*/ 370884 w 682354"/>
                <a:gd name="connsiteY22" fmla="*/ 318023 h 1053416"/>
                <a:gd name="connsiteX23" fmla="*/ 392690 w 682354"/>
                <a:gd name="connsiteY23" fmla="*/ 360503 h 1053416"/>
                <a:gd name="connsiteX24" fmla="*/ 415371 w 682354"/>
                <a:gd name="connsiteY24" fmla="*/ 413708 h 1053416"/>
                <a:gd name="connsiteX25" fmla="*/ 425960 w 682354"/>
                <a:gd name="connsiteY25" fmla="*/ 472036 h 1053416"/>
                <a:gd name="connsiteX26" fmla="*/ 428234 w 682354"/>
                <a:gd name="connsiteY26" fmla="*/ 517665 h 1053416"/>
                <a:gd name="connsiteX27" fmla="*/ 437020 w 682354"/>
                <a:gd name="connsiteY27" fmla="*/ 559094 h 1053416"/>
                <a:gd name="connsiteX28" fmla="*/ 444932 w 682354"/>
                <a:gd name="connsiteY28" fmla="*/ 608846 h 1053416"/>
                <a:gd name="connsiteX29" fmla="*/ 429057 w 682354"/>
                <a:gd name="connsiteY29" fmla="*/ 672346 h 1053416"/>
                <a:gd name="connsiteX30" fmla="*/ 520398 w 682354"/>
                <a:gd name="connsiteY30" fmla="*/ 798799 h 1053416"/>
                <a:gd name="connsiteX31" fmla="*/ 577858 w 682354"/>
                <a:gd name="connsiteY31" fmla="*/ 903042 h 1053416"/>
                <a:gd name="connsiteX32" fmla="*/ 669602 w 682354"/>
                <a:gd name="connsiteY32" fmla="*/ 982418 h 1053416"/>
                <a:gd name="connsiteX0" fmla="*/ 674566 w 682354"/>
                <a:gd name="connsiteY0" fmla="*/ 1001812 h 1053416"/>
                <a:gd name="connsiteX1" fmla="*/ 682354 w 682354"/>
                <a:gd name="connsiteY1" fmla="*/ 1053416 h 1053416"/>
                <a:gd name="connsiteX2" fmla="*/ 628647 w 682354"/>
                <a:gd name="connsiteY2" fmla="*/ 1038948 h 1053416"/>
                <a:gd name="connsiteX3" fmla="*/ 550348 w 682354"/>
                <a:gd name="connsiteY3" fmla="*/ 943009 h 1053416"/>
                <a:gd name="connsiteX4" fmla="*/ 481466 w 682354"/>
                <a:gd name="connsiteY4" fmla="*/ 844975 h 1053416"/>
                <a:gd name="connsiteX5" fmla="*/ 426481 w 682354"/>
                <a:gd name="connsiteY5" fmla="*/ 724037 h 1053416"/>
                <a:gd name="connsiteX6" fmla="*/ 383807 w 682354"/>
                <a:gd name="connsiteY6" fmla="*/ 483576 h 1053416"/>
                <a:gd name="connsiteX7" fmla="*/ 305294 w 682354"/>
                <a:gd name="connsiteY7" fmla="*/ 310134 h 1053416"/>
                <a:gd name="connsiteX8" fmla="*/ 234623 w 682354"/>
                <a:gd name="connsiteY8" fmla="*/ 287903 h 1053416"/>
                <a:gd name="connsiteX9" fmla="*/ 162878 w 682354"/>
                <a:gd name="connsiteY9" fmla="*/ 220749 h 1053416"/>
                <a:gd name="connsiteX10" fmla="*/ 116385 w 682354"/>
                <a:gd name="connsiteY10" fmla="*/ 146604 h 1053416"/>
                <a:gd name="connsiteX11" fmla="*/ 52952 w 682354"/>
                <a:gd name="connsiteY11" fmla="*/ 106656 h 1053416"/>
                <a:gd name="connsiteX12" fmla="*/ 0 w 682354"/>
                <a:gd name="connsiteY12" fmla="*/ 21047 h 1053416"/>
                <a:gd name="connsiteX13" fmla="*/ 17491 w 682354"/>
                <a:gd name="connsiteY13" fmla="*/ 0 h 1053416"/>
                <a:gd name="connsiteX14" fmla="*/ 68776 w 682354"/>
                <a:gd name="connsiteY14" fmla="*/ 35579 h 1053416"/>
                <a:gd name="connsiteX15" fmla="*/ 93301 w 682354"/>
                <a:gd name="connsiteY15" fmla="*/ 61952 h 1053416"/>
                <a:gd name="connsiteX16" fmla="*/ 128226 w 682354"/>
                <a:gd name="connsiteY16" fmla="*/ 139740 h 1053416"/>
                <a:gd name="connsiteX17" fmla="*/ 163931 w 682354"/>
                <a:gd name="connsiteY17" fmla="*/ 203607 h 1053416"/>
                <a:gd name="connsiteX18" fmla="*/ 195615 w 682354"/>
                <a:gd name="connsiteY18" fmla="*/ 185883 h 1053416"/>
                <a:gd name="connsiteX19" fmla="*/ 251258 w 682354"/>
                <a:gd name="connsiteY19" fmla="*/ 159584 h 1053416"/>
                <a:gd name="connsiteX20" fmla="*/ 309994 w 682354"/>
                <a:gd name="connsiteY20" fmla="*/ 193714 h 1053416"/>
                <a:gd name="connsiteX21" fmla="*/ 321900 w 682354"/>
                <a:gd name="connsiteY21" fmla="*/ 240546 h 1053416"/>
                <a:gd name="connsiteX22" fmla="*/ 370884 w 682354"/>
                <a:gd name="connsiteY22" fmla="*/ 318023 h 1053416"/>
                <a:gd name="connsiteX23" fmla="*/ 392690 w 682354"/>
                <a:gd name="connsiteY23" fmla="*/ 360503 h 1053416"/>
                <a:gd name="connsiteX24" fmla="*/ 415371 w 682354"/>
                <a:gd name="connsiteY24" fmla="*/ 413708 h 1053416"/>
                <a:gd name="connsiteX25" fmla="*/ 425960 w 682354"/>
                <a:gd name="connsiteY25" fmla="*/ 472036 h 1053416"/>
                <a:gd name="connsiteX26" fmla="*/ 428234 w 682354"/>
                <a:gd name="connsiteY26" fmla="*/ 517665 h 1053416"/>
                <a:gd name="connsiteX27" fmla="*/ 437020 w 682354"/>
                <a:gd name="connsiteY27" fmla="*/ 559094 h 1053416"/>
                <a:gd name="connsiteX28" fmla="*/ 444932 w 682354"/>
                <a:gd name="connsiteY28" fmla="*/ 608846 h 1053416"/>
                <a:gd name="connsiteX29" fmla="*/ 429057 w 682354"/>
                <a:gd name="connsiteY29" fmla="*/ 672346 h 1053416"/>
                <a:gd name="connsiteX30" fmla="*/ 520398 w 682354"/>
                <a:gd name="connsiteY30" fmla="*/ 798799 h 1053416"/>
                <a:gd name="connsiteX31" fmla="*/ 577858 w 682354"/>
                <a:gd name="connsiteY31" fmla="*/ 903042 h 1053416"/>
                <a:gd name="connsiteX32" fmla="*/ 674566 w 682354"/>
                <a:gd name="connsiteY32" fmla="*/ 1001812 h 1053416"/>
                <a:gd name="connsiteX0" fmla="*/ 674566 w 674566"/>
                <a:gd name="connsiteY0" fmla="*/ 1001812 h 1038948"/>
                <a:gd name="connsiteX1" fmla="*/ 660842 w 674566"/>
                <a:gd name="connsiteY1" fmla="*/ 1038870 h 1038948"/>
                <a:gd name="connsiteX2" fmla="*/ 628647 w 674566"/>
                <a:gd name="connsiteY2" fmla="*/ 1038948 h 1038948"/>
                <a:gd name="connsiteX3" fmla="*/ 550348 w 674566"/>
                <a:gd name="connsiteY3" fmla="*/ 943009 h 1038948"/>
                <a:gd name="connsiteX4" fmla="*/ 481466 w 674566"/>
                <a:gd name="connsiteY4" fmla="*/ 844975 h 1038948"/>
                <a:gd name="connsiteX5" fmla="*/ 426481 w 674566"/>
                <a:gd name="connsiteY5" fmla="*/ 724037 h 1038948"/>
                <a:gd name="connsiteX6" fmla="*/ 383807 w 674566"/>
                <a:gd name="connsiteY6" fmla="*/ 483576 h 1038948"/>
                <a:gd name="connsiteX7" fmla="*/ 305294 w 674566"/>
                <a:gd name="connsiteY7" fmla="*/ 310134 h 1038948"/>
                <a:gd name="connsiteX8" fmla="*/ 234623 w 674566"/>
                <a:gd name="connsiteY8" fmla="*/ 287903 h 1038948"/>
                <a:gd name="connsiteX9" fmla="*/ 162878 w 674566"/>
                <a:gd name="connsiteY9" fmla="*/ 220749 h 1038948"/>
                <a:gd name="connsiteX10" fmla="*/ 116385 w 674566"/>
                <a:gd name="connsiteY10" fmla="*/ 146604 h 1038948"/>
                <a:gd name="connsiteX11" fmla="*/ 52952 w 674566"/>
                <a:gd name="connsiteY11" fmla="*/ 106656 h 1038948"/>
                <a:gd name="connsiteX12" fmla="*/ 0 w 674566"/>
                <a:gd name="connsiteY12" fmla="*/ 21047 h 1038948"/>
                <a:gd name="connsiteX13" fmla="*/ 17491 w 674566"/>
                <a:gd name="connsiteY13" fmla="*/ 0 h 1038948"/>
                <a:gd name="connsiteX14" fmla="*/ 68776 w 674566"/>
                <a:gd name="connsiteY14" fmla="*/ 35579 h 1038948"/>
                <a:gd name="connsiteX15" fmla="*/ 93301 w 674566"/>
                <a:gd name="connsiteY15" fmla="*/ 61952 h 1038948"/>
                <a:gd name="connsiteX16" fmla="*/ 128226 w 674566"/>
                <a:gd name="connsiteY16" fmla="*/ 139740 h 1038948"/>
                <a:gd name="connsiteX17" fmla="*/ 163931 w 674566"/>
                <a:gd name="connsiteY17" fmla="*/ 203607 h 1038948"/>
                <a:gd name="connsiteX18" fmla="*/ 195615 w 674566"/>
                <a:gd name="connsiteY18" fmla="*/ 185883 h 1038948"/>
                <a:gd name="connsiteX19" fmla="*/ 251258 w 674566"/>
                <a:gd name="connsiteY19" fmla="*/ 159584 h 1038948"/>
                <a:gd name="connsiteX20" fmla="*/ 309994 w 674566"/>
                <a:gd name="connsiteY20" fmla="*/ 193714 h 1038948"/>
                <a:gd name="connsiteX21" fmla="*/ 321900 w 674566"/>
                <a:gd name="connsiteY21" fmla="*/ 240546 h 1038948"/>
                <a:gd name="connsiteX22" fmla="*/ 370884 w 674566"/>
                <a:gd name="connsiteY22" fmla="*/ 318023 h 1038948"/>
                <a:gd name="connsiteX23" fmla="*/ 392690 w 674566"/>
                <a:gd name="connsiteY23" fmla="*/ 360503 h 1038948"/>
                <a:gd name="connsiteX24" fmla="*/ 415371 w 674566"/>
                <a:gd name="connsiteY24" fmla="*/ 413708 h 1038948"/>
                <a:gd name="connsiteX25" fmla="*/ 425960 w 674566"/>
                <a:gd name="connsiteY25" fmla="*/ 472036 h 1038948"/>
                <a:gd name="connsiteX26" fmla="*/ 428234 w 674566"/>
                <a:gd name="connsiteY26" fmla="*/ 517665 h 1038948"/>
                <a:gd name="connsiteX27" fmla="*/ 437020 w 674566"/>
                <a:gd name="connsiteY27" fmla="*/ 559094 h 1038948"/>
                <a:gd name="connsiteX28" fmla="*/ 444932 w 674566"/>
                <a:gd name="connsiteY28" fmla="*/ 608846 h 1038948"/>
                <a:gd name="connsiteX29" fmla="*/ 429057 w 674566"/>
                <a:gd name="connsiteY29" fmla="*/ 672346 h 1038948"/>
                <a:gd name="connsiteX30" fmla="*/ 520398 w 674566"/>
                <a:gd name="connsiteY30" fmla="*/ 798799 h 1038948"/>
                <a:gd name="connsiteX31" fmla="*/ 577858 w 674566"/>
                <a:gd name="connsiteY31" fmla="*/ 903042 h 1038948"/>
                <a:gd name="connsiteX32" fmla="*/ 674566 w 674566"/>
                <a:gd name="connsiteY32" fmla="*/ 1001812 h 1038948"/>
                <a:gd name="connsiteX0" fmla="*/ 674566 w 674566"/>
                <a:gd name="connsiteY0" fmla="*/ 1001812 h 1038870"/>
                <a:gd name="connsiteX1" fmla="*/ 660842 w 674566"/>
                <a:gd name="connsiteY1" fmla="*/ 1038870 h 1038870"/>
                <a:gd name="connsiteX2" fmla="*/ 633611 w 674566"/>
                <a:gd name="connsiteY2" fmla="*/ 1035069 h 1038870"/>
                <a:gd name="connsiteX3" fmla="*/ 550348 w 674566"/>
                <a:gd name="connsiteY3" fmla="*/ 943009 h 1038870"/>
                <a:gd name="connsiteX4" fmla="*/ 481466 w 674566"/>
                <a:gd name="connsiteY4" fmla="*/ 844975 h 1038870"/>
                <a:gd name="connsiteX5" fmla="*/ 426481 w 674566"/>
                <a:gd name="connsiteY5" fmla="*/ 724037 h 1038870"/>
                <a:gd name="connsiteX6" fmla="*/ 383807 w 674566"/>
                <a:gd name="connsiteY6" fmla="*/ 483576 h 1038870"/>
                <a:gd name="connsiteX7" fmla="*/ 305294 w 674566"/>
                <a:gd name="connsiteY7" fmla="*/ 310134 h 1038870"/>
                <a:gd name="connsiteX8" fmla="*/ 234623 w 674566"/>
                <a:gd name="connsiteY8" fmla="*/ 287903 h 1038870"/>
                <a:gd name="connsiteX9" fmla="*/ 162878 w 674566"/>
                <a:gd name="connsiteY9" fmla="*/ 220749 h 1038870"/>
                <a:gd name="connsiteX10" fmla="*/ 116385 w 674566"/>
                <a:gd name="connsiteY10" fmla="*/ 146604 h 1038870"/>
                <a:gd name="connsiteX11" fmla="*/ 52952 w 674566"/>
                <a:gd name="connsiteY11" fmla="*/ 106656 h 1038870"/>
                <a:gd name="connsiteX12" fmla="*/ 0 w 674566"/>
                <a:gd name="connsiteY12" fmla="*/ 21047 h 1038870"/>
                <a:gd name="connsiteX13" fmla="*/ 17491 w 674566"/>
                <a:gd name="connsiteY13" fmla="*/ 0 h 1038870"/>
                <a:gd name="connsiteX14" fmla="*/ 68776 w 674566"/>
                <a:gd name="connsiteY14" fmla="*/ 35579 h 1038870"/>
                <a:gd name="connsiteX15" fmla="*/ 93301 w 674566"/>
                <a:gd name="connsiteY15" fmla="*/ 61952 h 1038870"/>
                <a:gd name="connsiteX16" fmla="*/ 128226 w 674566"/>
                <a:gd name="connsiteY16" fmla="*/ 139740 h 1038870"/>
                <a:gd name="connsiteX17" fmla="*/ 163931 w 674566"/>
                <a:gd name="connsiteY17" fmla="*/ 203607 h 1038870"/>
                <a:gd name="connsiteX18" fmla="*/ 195615 w 674566"/>
                <a:gd name="connsiteY18" fmla="*/ 185883 h 1038870"/>
                <a:gd name="connsiteX19" fmla="*/ 251258 w 674566"/>
                <a:gd name="connsiteY19" fmla="*/ 159584 h 1038870"/>
                <a:gd name="connsiteX20" fmla="*/ 309994 w 674566"/>
                <a:gd name="connsiteY20" fmla="*/ 193714 h 1038870"/>
                <a:gd name="connsiteX21" fmla="*/ 321900 w 674566"/>
                <a:gd name="connsiteY21" fmla="*/ 240546 h 1038870"/>
                <a:gd name="connsiteX22" fmla="*/ 370884 w 674566"/>
                <a:gd name="connsiteY22" fmla="*/ 318023 h 1038870"/>
                <a:gd name="connsiteX23" fmla="*/ 392690 w 674566"/>
                <a:gd name="connsiteY23" fmla="*/ 360503 h 1038870"/>
                <a:gd name="connsiteX24" fmla="*/ 415371 w 674566"/>
                <a:gd name="connsiteY24" fmla="*/ 413708 h 1038870"/>
                <a:gd name="connsiteX25" fmla="*/ 425960 w 674566"/>
                <a:gd name="connsiteY25" fmla="*/ 472036 h 1038870"/>
                <a:gd name="connsiteX26" fmla="*/ 428234 w 674566"/>
                <a:gd name="connsiteY26" fmla="*/ 517665 h 1038870"/>
                <a:gd name="connsiteX27" fmla="*/ 437020 w 674566"/>
                <a:gd name="connsiteY27" fmla="*/ 559094 h 1038870"/>
                <a:gd name="connsiteX28" fmla="*/ 444932 w 674566"/>
                <a:gd name="connsiteY28" fmla="*/ 608846 h 1038870"/>
                <a:gd name="connsiteX29" fmla="*/ 429057 w 674566"/>
                <a:gd name="connsiteY29" fmla="*/ 672346 h 1038870"/>
                <a:gd name="connsiteX30" fmla="*/ 520398 w 674566"/>
                <a:gd name="connsiteY30" fmla="*/ 798799 h 1038870"/>
                <a:gd name="connsiteX31" fmla="*/ 577858 w 674566"/>
                <a:gd name="connsiteY31" fmla="*/ 903042 h 1038870"/>
                <a:gd name="connsiteX32" fmla="*/ 674566 w 674566"/>
                <a:gd name="connsiteY32" fmla="*/ 1001812 h 1038870"/>
                <a:gd name="connsiteX0" fmla="*/ 674566 w 674566"/>
                <a:gd name="connsiteY0" fmla="*/ 1001812 h 1035069"/>
                <a:gd name="connsiteX1" fmla="*/ 665806 w 674566"/>
                <a:gd name="connsiteY1" fmla="*/ 1031112 h 1035069"/>
                <a:gd name="connsiteX2" fmla="*/ 633611 w 674566"/>
                <a:gd name="connsiteY2" fmla="*/ 1035069 h 1035069"/>
                <a:gd name="connsiteX3" fmla="*/ 550348 w 674566"/>
                <a:gd name="connsiteY3" fmla="*/ 943009 h 1035069"/>
                <a:gd name="connsiteX4" fmla="*/ 481466 w 674566"/>
                <a:gd name="connsiteY4" fmla="*/ 844975 h 1035069"/>
                <a:gd name="connsiteX5" fmla="*/ 426481 w 674566"/>
                <a:gd name="connsiteY5" fmla="*/ 724037 h 1035069"/>
                <a:gd name="connsiteX6" fmla="*/ 383807 w 674566"/>
                <a:gd name="connsiteY6" fmla="*/ 483576 h 1035069"/>
                <a:gd name="connsiteX7" fmla="*/ 305294 w 674566"/>
                <a:gd name="connsiteY7" fmla="*/ 310134 h 1035069"/>
                <a:gd name="connsiteX8" fmla="*/ 234623 w 674566"/>
                <a:gd name="connsiteY8" fmla="*/ 287903 h 1035069"/>
                <a:gd name="connsiteX9" fmla="*/ 162878 w 674566"/>
                <a:gd name="connsiteY9" fmla="*/ 220749 h 1035069"/>
                <a:gd name="connsiteX10" fmla="*/ 116385 w 674566"/>
                <a:gd name="connsiteY10" fmla="*/ 146604 h 1035069"/>
                <a:gd name="connsiteX11" fmla="*/ 52952 w 674566"/>
                <a:gd name="connsiteY11" fmla="*/ 106656 h 1035069"/>
                <a:gd name="connsiteX12" fmla="*/ 0 w 674566"/>
                <a:gd name="connsiteY12" fmla="*/ 21047 h 1035069"/>
                <a:gd name="connsiteX13" fmla="*/ 17491 w 674566"/>
                <a:gd name="connsiteY13" fmla="*/ 0 h 1035069"/>
                <a:gd name="connsiteX14" fmla="*/ 68776 w 674566"/>
                <a:gd name="connsiteY14" fmla="*/ 35579 h 1035069"/>
                <a:gd name="connsiteX15" fmla="*/ 93301 w 674566"/>
                <a:gd name="connsiteY15" fmla="*/ 61952 h 1035069"/>
                <a:gd name="connsiteX16" fmla="*/ 128226 w 674566"/>
                <a:gd name="connsiteY16" fmla="*/ 139740 h 1035069"/>
                <a:gd name="connsiteX17" fmla="*/ 163931 w 674566"/>
                <a:gd name="connsiteY17" fmla="*/ 203607 h 1035069"/>
                <a:gd name="connsiteX18" fmla="*/ 195615 w 674566"/>
                <a:gd name="connsiteY18" fmla="*/ 185883 h 1035069"/>
                <a:gd name="connsiteX19" fmla="*/ 251258 w 674566"/>
                <a:gd name="connsiteY19" fmla="*/ 159584 h 1035069"/>
                <a:gd name="connsiteX20" fmla="*/ 309994 w 674566"/>
                <a:gd name="connsiteY20" fmla="*/ 193714 h 1035069"/>
                <a:gd name="connsiteX21" fmla="*/ 321900 w 674566"/>
                <a:gd name="connsiteY21" fmla="*/ 240546 h 1035069"/>
                <a:gd name="connsiteX22" fmla="*/ 370884 w 674566"/>
                <a:gd name="connsiteY22" fmla="*/ 318023 h 1035069"/>
                <a:gd name="connsiteX23" fmla="*/ 392690 w 674566"/>
                <a:gd name="connsiteY23" fmla="*/ 360503 h 1035069"/>
                <a:gd name="connsiteX24" fmla="*/ 415371 w 674566"/>
                <a:gd name="connsiteY24" fmla="*/ 413708 h 1035069"/>
                <a:gd name="connsiteX25" fmla="*/ 425960 w 674566"/>
                <a:gd name="connsiteY25" fmla="*/ 472036 h 1035069"/>
                <a:gd name="connsiteX26" fmla="*/ 428234 w 674566"/>
                <a:gd name="connsiteY26" fmla="*/ 517665 h 1035069"/>
                <a:gd name="connsiteX27" fmla="*/ 437020 w 674566"/>
                <a:gd name="connsiteY27" fmla="*/ 559094 h 1035069"/>
                <a:gd name="connsiteX28" fmla="*/ 444932 w 674566"/>
                <a:gd name="connsiteY28" fmla="*/ 608846 h 1035069"/>
                <a:gd name="connsiteX29" fmla="*/ 429057 w 674566"/>
                <a:gd name="connsiteY29" fmla="*/ 672346 h 1035069"/>
                <a:gd name="connsiteX30" fmla="*/ 520398 w 674566"/>
                <a:gd name="connsiteY30" fmla="*/ 798799 h 1035069"/>
                <a:gd name="connsiteX31" fmla="*/ 577858 w 674566"/>
                <a:gd name="connsiteY31" fmla="*/ 903042 h 1035069"/>
                <a:gd name="connsiteX32" fmla="*/ 674566 w 674566"/>
                <a:gd name="connsiteY32" fmla="*/ 1001812 h 1035069"/>
                <a:gd name="connsiteX0" fmla="*/ 670429 w 670429"/>
                <a:gd name="connsiteY0" fmla="*/ 999873 h 1035069"/>
                <a:gd name="connsiteX1" fmla="*/ 665806 w 670429"/>
                <a:gd name="connsiteY1" fmla="*/ 1031112 h 1035069"/>
                <a:gd name="connsiteX2" fmla="*/ 633611 w 670429"/>
                <a:gd name="connsiteY2" fmla="*/ 1035069 h 1035069"/>
                <a:gd name="connsiteX3" fmla="*/ 550348 w 670429"/>
                <a:gd name="connsiteY3" fmla="*/ 943009 h 1035069"/>
                <a:gd name="connsiteX4" fmla="*/ 481466 w 670429"/>
                <a:gd name="connsiteY4" fmla="*/ 844975 h 1035069"/>
                <a:gd name="connsiteX5" fmla="*/ 426481 w 670429"/>
                <a:gd name="connsiteY5" fmla="*/ 724037 h 1035069"/>
                <a:gd name="connsiteX6" fmla="*/ 383807 w 670429"/>
                <a:gd name="connsiteY6" fmla="*/ 483576 h 1035069"/>
                <a:gd name="connsiteX7" fmla="*/ 305294 w 670429"/>
                <a:gd name="connsiteY7" fmla="*/ 310134 h 1035069"/>
                <a:gd name="connsiteX8" fmla="*/ 234623 w 670429"/>
                <a:gd name="connsiteY8" fmla="*/ 287903 h 1035069"/>
                <a:gd name="connsiteX9" fmla="*/ 162878 w 670429"/>
                <a:gd name="connsiteY9" fmla="*/ 220749 h 1035069"/>
                <a:gd name="connsiteX10" fmla="*/ 116385 w 670429"/>
                <a:gd name="connsiteY10" fmla="*/ 146604 h 1035069"/>
                <a:gd name="connsiteX11" fmla="*/ 52952 w 670429"/>
                <a:gd name="connsiteY11" fmla="*/ 106656 h 1035069"/>
                <a:gd name="connsiteX12" fmla="*/ 0 w 670429"/>
                <a:gd name="connsiteY12" fmla="*/ 21047 h 1035069"/>
                <a:gd name="connsiteX13" fmla="*/ 17491 w 670429"/>
                <a:gd name="connsiteY13" fmla="*/ 0 h 1035069"/>
                <a:gd name="connsiteX14" fmla="*/ 68776 w 670429"/>
                <a:gd name="connsiteY14" fmla="*/ 35579 h 1035069"/>
                <a:gd name="connsiteX15" fmla="*/ 93301 w 670429"/>
                <a:gd name="connsiteY15" fmla="*/ 61952 h 1035069"/>
                <a:gd name="connsiteX16" fmla="*/ 128226 w 670429"/>
                <a:gd name="connsiteY16" fmla="*/ 139740 h 1035069"/>
                <a:gd name="connsiteX17" fmla="*/ 163931 w 670429"/>
                <a:gd name="connsiteY17" fmla="*/ 203607 h 1035069"/>
                <a:gd name="connsiteX18" fmla="*/ 195615 w 670429"/>
                <a:gd name="connsiteY18" fmla="*/ 185883 h 1035069"/>
                <a:gd name="connsiteX19" fmla="*/ 251258 w 670429"/>
                <a:gd name="connsiteY19" fmla="*/ 159584 h 1035069"/>
                <a:gd name="connsiteX20" fmla="*/ 309994 w 670429"/>
                <a:gd name="connsiteY20" fmla="*/ 193714 h 1035069"/>
                <a:gd name="connsiteX21" fmla="*/ 321900 w 670429"/>
                <a:gd name="connsiteY21" fmla="*/ 240546 h 1035069"/>
                <a:gd name="connsiteX22" fmla="*/ 370884 w 670429"/>
                <a:gd name="connsiteY22" fmla="*/ 318023 h 1035069"/>
                <a:gd name="connsiteX23" fmla="*/ 392690 w 670429"/>
                <a:gd name="connsiteY23" fmla="*/ 360503 h 1035069"/>
                <a:gd name="connsiteX24" fmla="*/ 415371 w 670429"/>
                <a:gd name="connsiteY24" fmla="*/ 413708 h 1035069"/>
                <a:gd name="connsiteX25" fmla="*/ 425960 w 670429"/>
                <a:gd name="connsiteY25" fmla="*/ 472036 h 1035069"/>
                <a:gd name="connsiteX26" fmla="*/ 428234 w 670429"/>
                <a:gd name="connsiteY26" fmla="*/ 517665 h 1035069"/>
                <a:gd name="connsiteX27" fmla="*/ 437020 w 670429"/>
                <a:gd name="connsiteY27" fmla="*/ 559094 h 1035069"/>
                <a:gd name="connsiteX28" fmla="*/ 444932 w 670429"/>
                <a:gd name="connsiteY28" fmla="*/ 608846 h 1035069"/>
                <a:gd name="connsiteX29" fmla="*/ 429057 w 670429"/>
                <a:gd name="connsiteY29" fmla="*/ 672346 h 1035069"/>
                <a:gd name="connsiteX30" fmla="*/ 520398 w 670429"/>
                <a:gd name="connsiteY30" fmla="*/ 798799 h 1035069"/>
                <a:gd name="connsiteX31" fmla="*/ 577858 w 670429"/>
                <a:gd name="connsiteY31" fmla="*/ 903042 h 1035069"/>
                <a:gd name="connsiteX32" fmla="*/ 670429 w 670429"/>
                <a:gd name="connsiteY32" fmla="*/ 999873 h 103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0429" h="1035069">
                  <a:moveTo>
                    <a:pt x="670429" y="999873"/>
                  </a:moveTo>
                  <a:lnTo>
                    <a:pt x="665806" y="1031112"/>
                  </a:lnTo>
                  <a:lnTo>
                    <a:pt x="633611" y="1035069"/>
                  </a:lnTo>
                  <a:lnTo>
                    <a:pt x="550348" y="943009"/>
                  </a:lnTo>
                  <a:lnTo>
                    <a:pt x="481466" y="844975"/>
                  </a:lnTo>
                  <a:lnTo>
                    <a:pt x="426481" y="724037"/>
                  </a:lnTo>
                  <a:lnTo>
                    <a:pt x="383807" y="483576"/>
                  </a:lnTo>
                  <a:lnTo>
                    <a:pt x="305294" y="310134"/>
                  </a:lnTo>
                  <a:lnTo>
                    <a:pt x="234623" y="287903"/>
                  </a:lnTo>
                  <a:lnTo>
                    <a:pt x="162878" y="220749"/>
                  </a:lnTo>
                  <a:lnTo>
                    <a:pt x="116385" y="146604"/>
                  </a:lnTo>
                  <a:lnTo>
                    <a:pt x="52952" y="106656"/>
                  </a:lnTo>
                  <a:cubicBezTo>
                    <a:pt x="52952" y="75965"/>
                    <a:pt x="0" y="51738"/>
                    <a:pt x="0" y="21047"/>
                  </a:cubicBezTo>
                  <a:lnTo>
                    <a:pt x="17491" y="0"/>
                  </a:lnTo>
                  <a:lnTo>
                    <a:pt x="68776" y="35579"/>
                  </a:lnTo>
                  <a:lnTo>
                    <a:pt x="93301" y="61952"/>
                  </a:lnTo>
                  <a:lnTo>
                    <a:pt x="128226" y="139740"/>
                  </a:lnTo>
                  <a:lnTo>
                    <a:pt x="163931" y="203607"/>
                  </a:lnTo>
                  <a:lnTo>
                    <a:pt x="195615" y="185883"/>
                  </a:lnTo>
                  <a:lnTo>
                    <a:pt x="251258" y="159584"/>
                  </a:lnTo>
                  <a:lnTo>
                    <a:pt x="309994" y="193714"/>
                  </a:lnTo>
                  <a:lnTo>
                    <a:pt x="321900" y="240546"/>
                  </a:lnTo>
                  <a:cubicBezTo>
                    <a:pt x="322959" y="279704"/>
                    <a:pt x="369825" y="278865"/>
                    <a:pt x="370884" y="318023"/>
                  </a:cubicBezTo>
                  <a:lnTo>
                    <a:pt x="392690" y="360503"/>
                  </a:lnTo>
                  <a:cubicBezTo>
                    <a:pt x="392161" y="374790"/>
                    <a:pt x="415900" y="399421"/>
                    <a:pt x="415371" y="413708"/>
                  </a:cubicBezTo>
                  <a:cubicBezTo>
                    <a:pt x="415900" y="446781"/>
                    <a:pt x="425431" y="438963"/>
                    <a:pt x="425960" y="472036"/>
                  </a:cubicBezTo>
                  <a:lnTo>
                    <a:pt x="428234" y="517665"/>
                  </a:lnTo>
                  <a:lnTo>
                    <a:pt x="437020" y="559094"/>
                  </a:lnTo>
                  <a:lnTo>
                    <a:pt x="444932" y="608846"/>
                  </a:lnTo>
                  <a:lnTo>
                    <a:pt x="429057" y="672346"/>
                  </a:lnTo>
                  <a:lnTo>
                    <a:pt x="520398" y="798799"/>
                  </a:lnTo>
                  <a:lnTo>
                    <a:pt x="577858" y="903042"/>
                  </a:lnTo>
                  <a:lnTo>
                    <a:pt x="670429" y="999873"/>
                  </a:lnTo>
                  <a:close/>
                </a:path>
              </a:pathLst>
            </a:cu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30" name="16 Rectángulo"/>
            <p:cNvSpPr/>
            <p:nvPr/>
          </p:nvSpPr>
          <p:spPr bwMode="auto">
            <a:xfrm>
              <a:off x="4140089" y="2924175"/>
              <a:ext cx="992067" cy="52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E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31" name="17 Rectángulo"/>
            <p:cNvSpPr/>
            <p:nvPr/>
          </p:nvSpPr>
          <p:spPr bwMode="auto">
            <a:xfrm>
              <a:off x="1908175" y="5594350"/>
              <a:ext cx="3260725" cy="3079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E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4 Lutitas</a:t>
              </a:r>
            </a:p>
          </p:txBody>
        </p:sp>
        <p:sp>
          <p:nvSpPr>
            <p:cNvPr id="53" name="29 CuadroTexto"/>
            <p:cNvSpPr txBox="1">
              <a:spLocks noChangeArrowheads="1"/>
            </p:cNvSpPr>
            <p:nvPr/>
          </p:nvSpPr>
          <p:spPr bwMode="auto">
            <a:xfrm>
              <a:off x="3563938" y="3357563"/>
              <a:ext cx="23161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400" b="1" dirty="0">
                  <a:solidFill>
                    <a:srgbClr val="740000"/>
                  </a:solidFill>
                </a:rPr>
                <a:t>25 mil millones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908175" y="4144819"/>
            <a:ext cx="4476750" cy="1036781"/>
            <a:chOff x="1908175" y="4144819"/>
            <a:chExt cx="4476750" cy="1036781"/>
          </a:xfrm>
        </p:grpSpPr>
        <p:sp>
          <p:nvSpPr>
            <p:cNvPr id="34" name="20 Rectángulo"/>
            <p:cNvSpPr/>
            <p:nvPr/>
          </p:nvSpPr>
          <p:spPr bwMode="auto">
            <a:xfrm>
              <a:off x="4716150" y="4144819"/>
              <a:ext cx="992067" cy="52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E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2</a:t>
              </a:r>
            </a:p>
          </p:txBody>
        </p:sp>
        <p:sp>
          <p:nvSpPr>
            <p:cNvPr id="49" name="21 Rectángulo"/>
            <p:cNvSpPr/>
            <p:nvPr/>
          </p:nvSpPr>
          <p:spPr bwMode="auto">
            <a:xfrm>
              <a:off x="1908175" y="4873625"/>
              <a:ext cx="3260725" cy="3079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E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2 Tampico Misantla</a:t>
              </a:r>
            </a:p>
          </p:txBody>
        </p:sp>
        <p:sp>
          <p:nvSpPr>
            <p:cNvPr id="54" name="30 CuadroTexto"/>
            <p:cNvSpPr txBox="1">
              <a:spLocks noChangeArrowheads="1"/>
            </p:cNvSpPr>
            <p:nvPr/>
          </p:nvSpPr>
          <p:spPr bwMode="auto">
            <a:xfrm>
              <a:off x="4067175" y="4581525"/>
              <a:ext cx="23177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400" b="1">
                  <a:solidFill>
                    <a:srgbClr val="740000"/>
                  </a:solidFill>
                </a:rPr>
                <a:t>50 mil millones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1908175" y="4513263"/>
            <a:ext cx="5667375" cy="1114425"/>
            <a:chOff x="1908175" y="4513263"/>
            <a:chExt cx="5667375" cy="1114425"/>
          </a:xfrm>
        </p:grpSpPr>
        <p:sp>
          <p:nvSpPr>
            <p:cNvPr id="50" name="22 Rectángulo"/>
            <p:cNvSpPr/>
            <p:nvPr/>
          </p:nvSpPr>
          <p:spPr bwMode="auto">
            <a:xfrm>
              <a:off x="5835771" y="4922174"/>
              <a:ext cx="992067" cy="52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E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1</a:t>
              </a:r>
            </a:p>
          </p:txBody>
        </p:sp>
        <p:sp>
          <p:nvSpPr>
            <p:cNvPr id="51" name="23 Rectángulo"/>
            <p:cNvSpPr/>
            <p:nvPr/>
          </p:nvSpPr>
          <p:spPr bwMode="auto">
            <a:xfrm>
              <a:off x="1908175" y="4513263"/>
              <a:ext cx="1943745" cy="3079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s-E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1 Cuencas del Sureste</a:t>
              </a:r>
            </a:p>
          </p:txBody>
        </p:sp>
        <p:sp>
          <p:nvSpPr>
            <p:cNvPr id="55" name="31 CuadroTexto"/>
            <p:cNvSpPr txBox="1">
              <a:spLocks noChangeArrowheads="1"/>
            </p:cNvSpPr>
            <p:nvPr/>
          </p:nvSpPr>
          <p:spPr bwMode="auto">
            <a:xfrm>
              <a:off x="5259388" y="5319713"/>
              <a:ext cx="23161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400" b="1">
                  <a:solidFill>
                    <a:srgbClr val="740000"/>
                  </a:solidFill>
                </a:rPr>
                <a:t>37 mil millones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1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0" y="757238"/>
            <a:ext cx="9144000" cy="58420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3200" dirty="0"/>
              <a:t>Evolución de la producción de México </a:t>
            </a:r>
          </a:p>
        </p:txBody>
      </p:sp>
      <p:pic>
        <p:nvPicPr>
          <p:cNvPr id="2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"/>
          <a:stretch/>
        </p:blipFill>
        <p:spPr>
          <a:xfrm>
            <a:off x="997112" y="2073306"/>
            <a:ext cx="7149775" cy="3895501"/>
          </a:xfrm>
          <a:prstGeom prst="rect">
            <a:avLst/>
          </a:prstGeom>
        </p:spPr>
      </p:pic>
      <p:sp>
        <p:nvSpPr>
          <p:cNvPr id="27" name="12 CuadroTexto"/>
          <p:cNvSpPr txBox="1"/>
          <p:nvPr/>
        </p:nvSpPr>
        <p:spPr>
          <a:xfrm rot="16200000">
            <a:off x="-1167360" y="3594013"/>
            <a:ext cx="3671899" cy="369332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Millones de barriles al día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1555200" y="2239200"/>
            <a:ext cx="3240360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ángulo 28"/>
          <p:cNvSpPr/>
          <p:nvPr/>
        </p:nvSpPr>
        <p:spPr>
          <a:xfrm>
            <a:off x="4795559" y="2239200"/>
            <a:ext cx="1504633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5" name="33 Grupo"/>
          <p:cNvGrpSpPr/>
          <p:nvPr/>
        </p:nvGrpSpPr>
        <p:grpSpPr>
          <a:xfrm>
            <a:off x="1555200" y="2276872"/>
            <a:ext cx="4744992" cy="2592289"/>
            <a:chOff x="1727448" y="972002"/>
            <a:chExt cx="5724872" cy="3034027"/>
          </a:xfrm>
        </p:grpSpPr>
        <p:sp>
          <p:nvSpPr>
            <p:cNvPr id="36" name="22 CuadroTexto"/>
            <p:cNvSpPr txBox="1"/>
            <p:nvPr/>
          </p:nvSpPr>
          <p:spPr>
            <a:xfrm>
              <a:off x="2604165" y="972002"/>
              <a:ext cx="2085573" cy="432268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solidFill>
                    <a:srgbClr val="920000"/>
                  </a:solidFill>
                </a:rPr>
                <a:t>PICO</a:t>
              </a:r>
            </a:p>
          </p:txBody>
        </p:sp>
        <p:sp>
          <p:nvSpPr>
            <p:cNvPr id="37" name="32 Forma libre"/>
            <p:cNvSpPr/>
            <p:nvPr/>
          </p:nvSpPr>
          <p:spPr>
            <a:xfrm>
              <a:off x="1727448" y="1166172"/>
              <a:ext cx="5724872" cy="2839857"/>
            </a:xfrm>
            <a:custGeom>
              <a:avLst/>
              <a:gdLst>
                <a:gd name="connsiteX0" fmla="*/ 0 w 5738237"/>
                <a:gd name="connsiteY0" fmla="*/ 2813609 h 2813609"/>
                <a:gd name="connsiteX1" fmla="*/ 685800 w 5738237"/>
                <a:gd name="connsiteY1" fmla="*/ 2699309 h 2813609"/>
                <a:gd name="connsiteX2" fmla="*/ 1257300 w 5738237"/>
                <a:gd name="connsiteY2" fmla="*/ 2213534 h 2813609"/>
                <a:gd name="connsiteX3" fmla="*/ 1924050 w 5738237"/>
                <a:gd name="connsiteY3" fmla="*/ 1356284 h 2813609"/>
                <a:gd name="connsiteX4" fmla="*/ 2343150 w 5738237"/>
                <a:gd name="connsiteY4" fmla="*/ 680009 h 2813609"/>
                <a:gd name="connsiteX5" fmla="*/ 2781300 w 5738237"/>
                <a:gd name="connsiteY5" fmla="*/ 165659 h 2813609"/>
                <a:gd name="connsiteX6" fmla="*/ 3057525 w 5738237"/>
                <a:gd name="connsiteY6" fmla="*/ 13259 h 2813609"/>
                <a:gd name="connsiteX7" fmla="*/ 3390900 w 5738237"/>
                <a:gd name="connsiteY7" fmla="*/ 70409 h 2813609"/>
                <a:gd name="connsiteX8" fmla="*/ 3790950 w 5738237"/>
                <a:gd name="connsiteY8" fmla="*/ 565709 h 2813609"/>
                <a:gd name="connsiteX9" fmla="*/ 4476750 w 5738237"/>
                <a:gd name="connsiteY9" fmla="*/ 1461059 h 2813609"/>
                <a:gd name="connsiteX10" fmla="*/ 5210175 w 5738237"/>
                <a:gd name="connsiteY10" fmla="*/ 2042084 h 2813609"/>
                <a:gd name="connsiteX11" fmla="*/ 5715000 w 5738237"/>
                <a:gd name="connsiteY11" fmla="*/ 2261159 h 2813609"/>
                <a:gd name="connsiteX0" fmla="*/ 0 w 5715000"/>
                <a:gd name="connsiteY0" fmla="*/ 2813609 h 2813609"/>
                <a:gd name="connsiteX1" fmla="*/ 685800 w 5715000"/>
                <a:gd name="connsiteY1" fmla="*/ 2699309 h 2813609"/>
                <a:gd name="connsiteX2" fmla="*/ 1257300 w 5715000"/>
                <a:gd name="connsiteY2" fmla="*/ 2213534 h 2813609"/>
                <a:gd name="connsiteX3" fmla="*/ 1924050 w 5715000"/>
                <a:gd name="connsiteY3" fmla="*/ 1356284 h 2813609"/>
                <a:gd name="connsiteX4" fmla="*/ 2343150 w 5715000"/>
                <a:gd name="connsiteY4" fmla="*/ 680009 h 2813609"/>
                <a:gd name="connsiteX5" fmla="*/ 2781300 w 5715000"/>
                <a:gd name="connsiteY5" fmla="*/ 165659 h 2813609"/>
                <a:gd name="connsiteX6" fmla="*/ 3057525 w 5715000"/>
                <a:gd name="connsiteY6" fmla="*/ 13259 h 2813609"/>
                <a:gd name="connsiteX7" fmla="*/ 3390900 w 5715000"/>
                <a:gd name="connsiteY7" fmla="*/ 70409 h 2813609"/>
                <a:gd name="connsiteX8" fmla="*/ 3790950 w 5715000"/>
                <a:gd name="connsiteY8" fmla="*/ 565709 h 2813609"/>
                <a:gd name="connsiteX9" fmla="*/ 4476750 w 5715000"/>
                <a:gd name="connsiteY9" fmla="*/ 1461059 h 2813609"/>
                <a:gd name="connsiteX10" fmla="*/ 5210175 w 5715000"/>
                <a:gd name="connsiteY10" fmla="*/ 2042084 h 2813609"/>
                <a:gd name="connsiteX11" fmla="*/ 5715000 w 5715000"/>
                <a:gd name="connsiteY11" fmla="*/ 2261159 h 2813609"/>
                <a:gd name="connsiteX0" fmla="*/ 0 w 5715000"/>
                <a:gd name="connsiteY0" fmla="*/ 2835868 h 2835868"/>
                <a:gd name="connsiteX1" fmla="*/ 685800 w 5715000"/>
                <a:gd name="connsiteY1" fmla="*/ 2721568 h 2835868"/>
                <a:gd name="connsiteX2" fmla="*/ 1257300 w 5715000"/>
                <a:gd name="connsiteY2" fmla="*/ 2235793 h 2835868"/>
                <a:gd name="connsiteX3" fmla="*/ 1924050 w 5715000"/>
                <a:gd name="connsiteY3" fmla="*/ 1378543 h 2835868"/>
                <a:gd name="connsiteX4" fmla="*/ 2343150 w 5715000"/>
                <a:gd name="connsiteY4" fmla="*/ 702268 h 2835868"/>
                <a:gd name="connsiteX5" fmla="*/ 2781300 w 5715000"/>
                <a:gd name="connsiteY5" fmla="*/ 187918 h 2835868"/>
                <a:gd name="connsiteX6" fmla="*/ 3047890 w 5715000"/>
                <a:gd name="connsiteY6" fmla="*/ 6943 h 2835868"/>
                <a:gd name="connsiteX7" fmla="*/ 3390900 w 5715000"/>
                <a:gd name="connsiteY7" fmla="*/ 92668 h 2835868"/>
                <a:gd name="connsiteX8" fmla="*/ 3790950 w 5715000"/>
                <a:gd name="connsiteY8" fmla="*/ 587968 h 2835868"/>
                <a:gd name="connsiteX9" fmla="*/ 4476750 w 5715000"/>
                <a:gd name="connsiteY9" fmla="*/ 1483318 h 2835868"/>
                <a:gd name="connsiteX10" fmla="*/ 5210175 w 5715000"/>
                <a:gd name="connsiteY10" fmla="*/ 2064343 h 2835868"/>
                <a:gd name="connsiteX11" fmla="*/ 5715000 w 5715000"/>
                <a:gd name="connsiteY11" fmla="*/ 2283418 h 2835868"/>
                <a:gd name="connsiteX0" fmla="*/ 0 w 5715000"/>
                <a:gd name="connsiteY0" fmla="*/ 2842060 h 2842060"/>
                <a:gd name="connsiteX1" fmla="*/ 685800 w 5715000"/>
                <a:gd name="connsiteY1" fmla="*/ 2727760 h 2842060"/>
                <a:gd name="connsiteX2" fmla="*/ 1257300 w 5715000"/>
                <a:gd name="connsiteY2" fmla="*/ 2241985 h 2842060"/>
                <a:gd name="connsiteX3" fmla="*/ 1924050 w 5715000"/>
                <a:gd name="connsiteY3" fmla="*/ 1384735 h 2842060"/>
                <a:gd name="connsiteX4" fmla="*/ 2343150 w 5715000"/>
                <a:gd name="connsiteY4" fmla="*/ 708460 h 2842060"/>
                <a:gd name="connsiteX5" fmla="*/ 2680124 w 5715000"/>
                <a:gd name="connsiteY5" fmla="*/ 279835 h 2842060"/>
                <a:gd name="connsiteX6" fmla="*/ 3047890 w 5715000"/>
                <a:gd name="connsiteY6" fmla="*/ 13135 h 2842060"/>
                <a:gd name="connsiteX7" fmla="*/ 3390900 w 5715000"/>
                <a:gd name="connsiteY7" fmla="*/ 98860 h 2842060"/>
                <a:gd name="connsiteX8" fmla="*/ 3790950 w 5715000"/>
                <a:gd name="connsiteY8" fmla="*/ 594160 h 2842060"/>
                <a:gd name="connsiteX9" fmla="*/ 4476750 w 5715000"/>
                <a:gd name="connsiteY9" fmla="*/ 1489510 h 2842060"/>
                <a:gd name="connsiteX10" fmla="*/ 5210175 w 5715000"/>
                <a:gd name="connsiteY10" fmla="*/ 2070535 h 2842060"/>
                <a:gd name="connsiteX11" fmla="*/ 5715000 w 5715000"/>
                <a:gd name="connsiteY11" fmla="*/ 2289610 h 2842060"/>
                <a:gd name="connsiteX0" fmla="*/ 0 w 5715000"/>
                <a:gd name="connsiteY0" fmla="*/ 2836891 h 2836891"/>
                <a:gd name="connsiteX1" fmla="*/ 685800 w 5715000"/>
                <a:gd name="connsiteY1" fmla="*/ 2722591 h 2836891"/>
                <a:gd name="connsiteX2" fmla="*/ 1257300 w 5715000"/>
                <a:gd name="connsiteY2" fmla="*/ 2236816 h 2836891"/>
                <a:gd name="connsiteX3" fmla="*/ 1924050 w 5715000"/>
                <a:gd name="connsiteY3" fmla="*/ 1379566 h 2836891"/>
                <a:gd name="connsiteX4" fmla="*/ 2343150 w 5715000"/>
                <a:gd name="connsiteY4" fmla="*/ 703291 h 2836891"/>
                <a:gd name="connsiteX5" fmla="*/ 2680124 w 5715000"/>
                <a:gd name="connsiteY5" fmla="*/ 274666 h 2836891"/>
                <a:gd name="connsiteX6" fmla="*/ 3047890 w 5715000"/>
                <a:gd name="connsiteY6" fmla="*/ 7966 h 2836891"/>
                <a:gd name="connsiteX7" fmla="*/ 3448715 w 5715000"/>
                <a:gd name="connsiteY7" fmla="*/ 117504 h 2836891"/>
                <a:gd name="connsiteX8" fmla="*/ 3790950 w 5715000"/>
                <a:gd name="connsiteY8" fmla="*/ 588991 h 2836891"/>
                <a:gd name="connsiteX9" fmla="*/ 4476750 w 5715000"/>
                <a:gd name="connsiteY9" fmla="*/ 1484341 h 2836891"/>
                <a:gd name="connsiteX10" fmla="*/ 5210175 w 5715000"/>
                <a:gd name="connsiteY10" fmla="*/ 2065366 h 2836891"/>
                <a:gd name="connsiteX11" fmla="*/ 5715000 w 5715000"/>
                <a:gd name="connsiteY11" fmla="*/ 2284441 h 2836891"/>
                <a:gd name="connsiteX0" fmla="*/ 0 w 5715000"/>
                <a:gd name="connsiteY0" fmla="*/ 2839857 h 2839857"/>
                <a:gd name="connsiteX1" fmla="*/ 685800 w 5715000"/>
                <a:gd name="connsiteY1" fmla="*/ 2725557 h 2839857"/>
                <a:gd name="connsiteX2" fmla="*/ 1257300 w 5715000"/>
                <a:gd name="connsiteY2" fmla="*/ 2239782 h 2839857"/>
                <a:gd name="connsiteX3" fmla="*/ 1924050 w 5715000"/>
                <a:gd name="connsiteY3" fmla="*/ 1382532 h 2839857"/>
                <a:gd name="connsiteX4" fmla="*/ 2343150 w 5715000"/>
                <a:gd name="connsiteY4" fmla="*/ 706257 h 2839857"/>
                <a:gd name="connsiteX5" fmla="*/ 2680124 w 5715000"/>
                <a:gd name="connsiteY5" fmla="*/ 277632 h 2839857"/>
                <a:gd name="connsiteX6" fmla="*/ 3047890 w 5715000"/>
                <a:gd name="connsiteY6" fmla="*/ 10932 h 2839857"/>
                <a:gd name="connsiteX7" fmla="*/ 3448715 w 5715000"/>
                <a:gd name="connsiteY7" fmla="*/ 120470 h 2839857"/>
                <a:gd name="connsiteX8" fmla="*/ 3790950 w 5715000"/>
                <a:gd name="connsiteY8" fmla="*/ 591957 h 2839857"/>
                <a:gd name="connsiteX9" fmla="*/ 4476750 w 5715000"/>
                <a:gd name="connsiteY9" fmla="*/ 1487307 h 2839857"/>
                <a:gd name="connsiteX10" fmla="*/ 5210175 w 5715000"/>
                <a:gd name="connsiteY10" fmla="*/ 2068332 h 2839857"/>
                <a:gd name="connsiteX11" fmla="*/ 5715000 w 5715000"/>
                <a:gd name="connsiteY11" fmla="*/ 2287407 h 2839857"/>
                <a:gd name="connsiteX0" fmla="*/ 0 w 5715000"/>
                <a:gd name="connsiteY0" fmla="*/ 2839857 h 2839857"/>
                <a:gd name="connsiteX1" fmla="*/ 685800 w 5715000"/>
                <a:gd name="connsiteY1" fmla="*/ 2725557 h 2839857"/>
                <a:gd name="connsiteX2" fmla="*/ 1257300 w 5715000"/>
                <a:gd name="connsiteY2" fmla="*/ 2239782 h 2839857"/>
                <a:gd name="connsiteX3" fmla="*/ 1924050 w 5715000"/>
                <a:gd name="connsiteY3" fmla="*/ 1382532 h 2839857"/>
                <a:gd name="connsiteX4" fmla="*/ 2328696 w 5715000"/>
                <a:gd name="connsiteY4" fmla="*/ 744357 h 2839857"/>
                <a:gd name="connsiteX5" fmla="*/ 2680124 w 5715000"/>
                <a:gd name="connsiteY5" fmla="*/ 277632 h 2839857"/>
                <a:gd name="connsiteX6" fmla="*/ 3047890 w 5715000"/>
                <a:gd name="connsiteY6" fmla="*/ 10932 h 2839857"/>
                <a:gd name="connsiteX7" fmla="*/ 3448715 w 5715000"/>
                <a:gd name="connsiteY7" fmla="*/ 120470 h 2839857"/>
                <a:gd name="connsiteX8" fmla="*/ 3790950 w 5715000"/>
                <a:gd name="connsiteY8" fmla="*/ 591957 h 2839857"/>
                <a:gd name="connsiteX9" fmla="*/ 4476750 w 5715000"/>
                <a:gd name="connsiteY9" fmla="*/ 1487307 h 2839857"/>
                <a:gd name="connsiteX10" fmla="*/ 5210175 w 5715000"/>
                <a:gd name="connsiteY10" fmla="*/ 2068332 h 2839857"/>
                <a:gd name="connsiteX11" fmla="*/ 5715000 w 5715000"/>
                <a:gd name="connsiteY11" fmla="*/ 2287407 h 283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839857">
                  <a:moveTo>
                    <a:pt x="0" y="2839857"/>
                  </a:moveTo>
                  <a:cubicBezTo>
                    <a:pt x="238125" y="2832713"/>
                    <a:pt x="476250" y="2825569"/>
                    <a:pt x="685800" y="2725557"/>
                  </a:cubicBezTo>
                  <a:cubicBezTo>
                    <a:pt x="895350" y="2625544"/>
                    <a:pt x="1050925" y="2463619"/>
                    <a:pt x="1257300" y="2239782"/>
                  </a:cubicBezTo>
                  <a:cubicBezTo>
                    <a:pt x="1463675" y="2015944"/>
                    <a:pt x="1745484" y="1631770"/>
                    <a:pt x="1924050" y="1382532"/>
                  </a:cubicBezTo>
                  <a:cubicBezTo>
                    <a:pt x="2102616" y="1133294"/>
                    <a:pt x="2202684" y="928507"/>
                    <a:pt x="2328696" y="744357"/>
                  </a:cubicBezTo>
                  <a:cubicBezTo>
                    <a:pt x="2454708" y="560207"/>
                    <a:pt x="2560258" y="399869"/>
                    <a:pt x="2680124" y="277632"/>
                  </a:cubicBezTo>
                  <a:cubicBezTo>
                    <a:pt x="2799990" y="155395"/>
                    <a:pt x="2919792" y="37126"/>
                    <a:pt x="3047890" y="10932"/>
                  </a:cubicBezTo>
                  <a:cubicBezTo>
                    <a:pt x="3175988" y="-15262"/>
                    <a:pt x="3320053" y="-180"/>
                    <a:pt x="3448715" y="120470"/>
                  </a:cubicBezTo>
                  <a:cubicBezTo>
                    <a:pt x="3577377" y="241120"/>
                    <a:pt x="3619611" y="364151"/>
                    <a:pt x="3790950" y="591957"/>
                  </a:cubicBezTo>
                  <a:cubicBezTo>
                    <a:pt x="3962289" y="819763"/>
                    <a:pt x="4240213" y="1241245"/>
                    <a:pt x="4476750" y="1487307"/>
                  </a:cubicBezTo>
                  <a:cubicBezTo>
                    <a:pt x="4713287" y="1733369"/>
                    <a:pt x="5003800" y="1934982"/>
                    <a:pt x="5210175" y="2068332"/>
                  </a:cubicBezTo>
                  <a:cubicBezTo>
                    <a:pt x="5416550" y="2201682"/>
                    <a:pt x="5538472" y="2222319"/>
                    <a:pt x="5715000" y="2287407"/>
                  </a:cubicBezTo>
                </a:path>
              </a:pathLst>
            </a:custGeom>
            <a:noFill/>
            <a:ln w="762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6554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4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0" y="757238"/>
            <a:ext cx="9144000" cy="58420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3200" dirty="0"/>
              <a:t>Pronóstico de la producción de México </a:t>
            </a:r>
          </a:p>
        </p:txBody>
      </p:sp>
      <p:pic>
        <p:nvPicPr>
          <p:cNvPr id="18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r="25677"/>
          <a:stretch>
            <a:fillRect/>
          </a:stretch>
        </p:blipFill>
        <p:spPr bwMode="auto">
          <a:xfrm>
            <a:off x="1793180" y="1711351"/>
            <a:ext cx="4875212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4 Conector recto"/>
          <p:cNvCxnSpPr/>
          <p:nvPr/>
        </p:nvCxnSpPr>
        <p:spPr>
          <a:xfrm>
            <a:off x="5212655" y="1898676"/>
            <a:ext cx="0" cy="27273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6 Grupo"/>
          <p:cNvGrpSpPr>
            <a:grpSpLocks/>
          </p:cNvGrpSpPr>
          <p:nvPr/>
        </p:nvGrpSpPr>
        <p:grpSpPr bwMode="auto">
          <a:xfrm>
            <a:off x="5503165" y="3292501"/>
            <a:ext cx="3533330" cy="1198563"/>
            <a:chOff x="5006975" y="3238500"/>
            <a:chExt cx="3533408" cy="1198612"/>
          </a:xfrm>
        </p:grpSpPr>
        <p:sp>
          <p:nvSpPr>
            <p:cNvPr id="22" name="7 Forma libre"/>
            <p:cNvSpPr/>
            <p:nvPr/>
          </p:nvSpPr>
          <p:spPr>
            <a:xfrm>
              <a:off x="5006975" y="3238500"/>
              <a:ext cx="1038248" cy="781082"/>
            </a:xfrm>
            <a:custGeom>
              <a:avLst/>
              <a:gdLst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4200 w 1038225"/>
                <a:gd name="connsiteY5" fmla="*/ 577850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1875 w 1038225"/>
                <a:gd name="connsiteY10" fmla="*/ 615950 h 781050"/>
                <a:gd name="connsiteX11" fmla="*/ 920750 w 1038225"/>
                <a:gd name="connsiteY11" fmla="*/ 581025 h 781050"/>
                <a:gd name="connsiteX12" fmla="*/ 781050 w 1038225"/>
                <a:gd name="connsiteY12" fmla="*/ 530225 h 781050"/>
                <a:gd name="connsiteX13" fmla="*/ 635000 w 1038225"/>
                <a:gd name="connsiteY13" fmla="*/ 463550 h 781050"/>
                <a:gd name="connsiteX14" fmla="*/ 460375 w 1038225"/>
                <a:gd name="connsiteY14" fmla="*/ 38100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8963 w 1038225"/>
                <a:gd name="connsiteY5" fmla="*/ 565944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1875 w 1038225"/>
                <a:gd name="connsiteY10" fmla="*/ 615950 h 781050"/>
                <a:gd name="connsiteX11" fmla="*/ 920750 w 1038225"/>
                <a:gd name="connsiteY11" fmla="*/ 581025 h 781050"/>
                <a:gd name="connsiteX12" fmla="*/ 781050 w 1038225"/>
                <a:gd name="connsiteY12" fmla="*/ 530225 h 781050"/>
                <a:gd name="connsiteX13" fmla="*/ 635000 w 1038225"/>
                <a:gd name="connsiteY13" fmla="*/ 463550 h 781050"/>
                <a:gd name="connsiteX14" fmla="*/ 460375 w 1038225"/>
                <a:gd name="connsiteY14" fmla="*/ 38100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8963 w 1038225"/>
                <a:gd name="connsiteY5" fmla="*/ 565944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1875 w 1038225"/>
                <a:gd name="connsiteY10" fmla="*/ 615950 h 781050"/>
                <a:gd name="connsiteX11" fmla="*/ 920750 w 1038225"/>
                <a:gd name="connsiteY11" fmla="*/ 581025 h 781050"/>
                <a:gd name="connsiteX12" fmla="*/ 781050 w 1038225"/>
                <a:gd name="connsiteY12" fmla="*/ 530225 h 781050"/>
                <a:gd name="connsiteX13" fmla="*/ 630237 w 1038225"/>
                <a:gd name="connsiteY13" fmla="*/ 420688 h 781050"/>
                <a:gd name="connsiteX14" fmla="*/ 460375 w 1038225"/>
                <a:gd name="connsiteY14" fmla="*/ 38100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8963 w 1038225"/>
                <a:gd name="connsiteY5" fmla="*/ 565944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1875 w 1038225"/>
                <a:gd name="connsiteY10" fmla="*/ 615950 h 781050"/>
                <a:gd name="connsiteX11" fmla="*/ 913606 w 1038225"/>
                <a:gd name="connsiteY11" fmla="*/ 597694 h 781050"/>
                <a:gd name="connsiteX12" fmla="*/ 781050 w 1038225"/>
                <a:gd name="connsiteY12" fmla="*/ 530225 h 781050"/>
                <a:gd name="connsiteX13" fmla="*/ 630237 w 1038225"/>
                <a:gd name="connsiteY13" fmla="*/ 420688 h 781050"/>
                <a:gd name="connsiteX14" fmla="*/ 460375 w 1038225"/>
                <a:gd name="connsiteY14" fmla="*/ 38100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8963 w 1038225"/>
                <a:gd name="connsiteY5" fmla="*/ 565944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4256 w 1038225"/>
                <a:gd name="connsiteY10" fmla="*/ 661194 h 781050"/>
                <a:gd name="connsiteX11" fmla="*/ 913606 w 1038225"/>
                <a:gd name="connsiteY11" fmla="*/ 597694 h 781050"/>
                <a:gd name="connsiteX12" fmla="*/ 781050 w 1038225"/>
                <a:gd name="connsiteY12" fmla="*/ 530225 h 781050"/>
                <a:gd name="connsiteX13" fmla="*/ 630237 w 1038225"/>
                <a:gd name="connsiteY13" fmla="*/ 420688 h 781050"/>
                <a:gd name="connsiteX14" fmla="*/ 460375 w 1038225"/>
                <a:gd name="connsiteY14" fmla="*/ 38100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8963 w 1038225"/>
                <a:gd name="connsiteY5" fmla="*/ 565944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4256 w 1038225"/>
                <a:gd name="connsiteY10" fmla="*/ 661194 h 781050"/>
                <a:gd name="connsiteX11" fmla="*/ 908843 w 1038225"/>
                <a:gd name="connsiteY11" fmla="*/ 614362 h 781050"/>
                <a:gd name="connsiteX12" fmla="*/ 781050 w 1038225"/>
                <a:gd name="connsiteY12" fmla="*/ 530225 h 781050"/>
                <a:gd name="connsiteX13" fmla="*/ 630237 w 1038225"/>
                <a:gd name="connsiteY13" fmla="*/ 420688 h 781050"/>
                <a:gd name="connsiteX14" fmla="*/ 460375 w 1038225"/>
                <a:gd name="connsiteY14" fmla="*/ 38100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8963 w 1038225"/>
                <a:gd name="connsiteY5" fmla="*/ 565944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6638 w 1038225"/>
                <a:gd name="connsiteY10" fmla="*/ 675482 h 781050"/>
                <a:gd name="connsiteX11" fmla="*/ 908843 w 1038225"/>
                <a:gd name="connsiteY11" fmla="*/ 614362 h 781050"/>
                <a:gd name="connsiteX12" fmla="*/ 781050 w 1038225"/>
                <a:gd name="connsiteY12" fmla="*/ 530225 h 781050"/>
                <a:gd name="connsiteX13" fmla="*/ 630237 w 1038225"/>
                <a:gd name="connsiteY13" fmla="*/ 420688 h 781050"/>
                <a:gd name="connsiteX14" fmla="*/ 460375 w 1038225"/>
                <a:gd name="connsiteY14" fmla="*/ 38100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8963 w 1038225"/>
                <a:gd name="connsiteY5" fmla="*/ 565944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6638 w 1038225"/>
                <a:gd name="connsiteY10" fmla="*/ 675482 h 781050"/>
                <a:gd name="connsiteX11" fmla="*/ 908843 w 1038225"/>
                <a:gd name="connsiteY11" fmla="*/ 614362 h 781050"/>
                <a:gd name="connsiteX12" fmla="*/ 781050 w 1038225"/>
                <a:gd name="connsiteY12" fmla="*/ 530225 h 781050"/>
                <a:gd name="connsiteX13" fmla="*/ 630237 w 1038225"/>
                <a:gd name="connsiteY13" fmla="*/ 420688 h 781050"/>
                <a:gd name="connsiteX14" fmla="*/ 462756 w 1038225"/>
                <a:gd name="connsiteY14" fmla="*/ 36195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  <a:gd name="connsiteX0" fmla="*/ 0 w 1038225"/>
                <a:gd name="connsiteY0" fmla="*/ 0 h 781050"/>
                <a:gd name="connsiteX1" fmla="*/ 66675 w 1038225"/>
                <a:gd name="connsiteY1" fmla="*/ 95250 h 781050"/>
                <a:gd name="connsiteX2" fmla="*/ 142875 w 1038225"/>
                <a:gd name="connsiteY2" fmla="*/ 212725 h 781050"/>
                <a:gd name="connsiteX3" fmla="*/ 241300 w 1038225"/>
                <a:gd name="connsiteY3" fmla="*/ 323850 h 781050"/>
                <a:gd name="connsiteX4" fmla="*/ 393700 w 1038225"/>
                <a:gd name="connsiteY4" fmla="*/ 457200 h 781050"/>
                <a:gd name="connsiteX5" fmla="*/ 588963 w 1038225"/>
                <a:gd name="connsiteY5" fmla="*/ 565944 h 781050"/>
                <a:gd name="connsiteX6" fmla="*/ 736600 w 1038225"/>
                <a:gd name="connsiteY6" fmla="*/ 644525 h 781050"/>
                <a:gd name="connsiteX7" fmla="*/ 854075 w 1038225"/>
                <a:gd name="connsiteY7" fmla="*/ 704850 h 781050"/>
                <a:gd name="connsiteX8" fmla="*/ 981075 w 1038225"/>
                <a:gd name="connsiteY8" fmla="*/ 762000 h 781050"/>
                <a:gd name="connsiteX9" fmla="*/ 1038225 w 1038225"/>
                <a:gd name="connsiteY9" fmla="*/ 781050 h 781050"/>
                <a:gd name="connsiteX10" fmla="*/ 1036638 w 1038225"/>
                <a:gd name="connsiteY10" fmla="*/ 675482 h 781050"/>
                <a:gd name="connsiteX11" fmla="*/ 908843 w 1038225"/>
                <a:gd name="connsiteY11" fmla="*/ 614362 h 781050"/>
                <a:gd name="connsiteX12" fmla="*/ 781050 w 1038225"/>
                <a:gd name="connsiteY12" fmla="*/ 530225 h 781050"/>
                <a:gd name="connsiteX13" fmla="*/ 599281 w 1038225"/>
                <a:gd name="connsiteY13" fmla="*/ 394494 h 781050"/>
                <a:gd name="connsiteX14" fmla="*/ 462756 w 1038225"/>
                <a:gd name="connsiteY14" fmla="*/ 361950 h 781050"/>
                <a:gd name="connsiteX15" fmla="*/ 279400 w 1038225"/>
                <a:gd name="connsiteY15" fmla="*/ 263525 h 781050"/>
                <a:gd name="connsiteX16" fmla="*/ 158750 w 1038225"/>
                <a:gd name="connsiteY16" fmla="*/ 139700 h 781050"/>
                <a:gd name="connsiteX17" fmla="*/ 82550 w 1038225"/>
                <a:gd name="connsiteY17" fmla="*/ 66675 h 781050"/>
                <a:gd name="connsiteX18" fmla="*/ 0 w 1038225"/>
                <a:gd name="connsiteY18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8225" h="781050">
                  <a:moveTo>
                    <a:pt x="0" y="0"/>
                  </a:moveTo>
                  <a:lnTo>
                    <a:pt x="66675" y="95250"/>
                  </a:lnTo>
                  <a:lnTo>
                    <a:pt x="142875" y="212725"/>
                  </a:lnTo>
                  <a:lnTo>
                    <a:pt x="241300" y="323850"/>
                  </a:lnTo>
                  <a:lnTo>
                    <a:pt x="393700" y="457200"/>
                  </a:lnTo>
                  <a:lnTo>
                    <a:pt x="588963" y="565944"/>
                  </a:lnTo>
                  <a:lnTo>
                    <a:pt x="736600" y="644525"/>
                  </a:lnTo>
                  <a:lnTo>
                    <a:pt x="854075" y="704850"/>
                  </a:lnTo>
                  <a:lnTo>
                    <a:pt x="981075" y="762000"/>
                  </a:lnTo>
                  <a:lnTo>
                    <a:pt x="1038225" y="781050"/>
                  </a:lnTo>
                  <a:lnTo>
                    <a:pt x="1036638" y="675482"/>
                  </a:lnTo>
                  <a:lnTo>
                    <a:pt x="908843" y="614362"/>
                  </a:lnTo>
                  <a:lnTo>
                    <a:pt x="781050" y="530225"/>
                  </a:lnTo>
                  <a:cubicBezTo>
                    <a:pt x="730779" y="493713"/>
                    <a:pt x="652330" y="422540"/>
                    <a:pt x="599281" y="394494"/>
                  </a:cubicBezTo>
                  <a:cubicBezTo>
                    <a:pt x="546232" y="366448"/>
                    <a:pt x="518583" y="381529"/>
                    <a:pt x="462756" y="361950"/>
                  </a:cubicBezTo>
                  <a:lnTo>
                    <a:pt x="279400" y="263525"/>
                  </a:lnTo>
                  <a:lnTo>
                    <a:pt x="158750" y="139700"/>
                  </a:lnTo>
                  <a:lnTo>
                    <a:pt x="82550" y="66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23" name="8 CuadroTexto"/>
            <p:cNvSpPr txBox="1"/>
            <p:nvPr/>
          </p:nvSpPr>
          <p:spPr>
            <a:xfrm>
              <a:off x="6228932" y="3975130"/>
              <a:ext cx="2311451" cy="461982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59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MX" sz="1200" dirty="0">
                  <a:latin typeface="Californian FB" panose="0207040306080B030204" pitchFamily="18" charset="0"/>
                </a:rPr>
                <a:t>Cuencas del Sureste</a:t>
              </a:r>
            </a:p>
            <a:p>
              <a:pPr eaLnBrk="1" hangingPunct="1">
                <a:defRPr/>
              </a:pPr>
              <a:r>
                <a:rPr lang="es-MX" sz="1200" dirty="0">
                  <a:latin typeface="Californian FB" panose="0207040306080B030204" pitchFamily="18" charset="0"/>
                </a:rPr>
                <a:t>Reservas prospectivas</a:t>
              </a:r>
            </a:p>
          </p:txBody>
        </p:sp>
      </p:grpSp>
      <p:grpSp>
        <p:nvGrpSpPr>
          <p:cNvPr id="24" name="9 Grupo"/>
          <p:cNvGrpSpPr>
            <a:grpSpLocks/>
          </p:cNvGrpSpPr>
          <p:nvPr/>
        </p:nvGrpSpPr>
        <p:grpSpPr bwMode="auto">
          <a:xfrm>
            <a:off x="5296792" y="3035326"/>
            <a:ext cx="3739704" cy="1023938"/>
            <a:chOff x="4800600" y="2981325"/>
            <a:chExt cx="3739186" cy="1023739"/>
          </a:xfrm>
        </p:grpSpPr>
        <p:sp>
          <p:nvSpPr>
            <p:cNvPr id="25" name="10 Forma libre"/>
            <p:cNvSpPr/>
            <p:nvPr/>
          </p:nvSpPr>
          <p:spPr>
            <a:xfrm>
              <a:off x="4800600" y="2981325"/>
              <a:ext cx="1242841" cy="931682"/>
            </a:xfrm>
            <a:custGeom>
              <a:avLst/>
              <a:gdLst>
                <a:gd name="connsiteX0" fmla="*/ 0 w 1243013"/>
                <a:gd name="connsiteY0" fmla="*/ 0 h 931069"/>
                <a:gd name="connsiteX1" fmla="*/ 90488 w 1243013"/>
                <a:gd name="connsiteY1" fmla="*/ 28575 h 931069"/>
                <a:gd name="connsiteX2" fmla="*/ 161925 w 1243013"/>
                <a:gd name="connsiteY2" fmla="*/ 126206 h 931069"/>
                <a:gd name="connsiteX3" fmla="*/ 252413 w 1243013"/>
                <a:gd name="connsiteY3" fmla="*/ 185738 h 931069"/>
                <a:gd name="connsiteX4" fmla="*/ 369094 w 1243013"/>
                <a:gd name="connsiteY4" fmla="*/ 240506 h 931069"/>
                <a:gd name="connsiteX5" fmla="*/ 485775 w 1243013"/>
                <a:gd name="connsiteY5" fmla="*/ 259556 h 931069"/>
                <a:gd name="connsiteX6" fmla="*/ 590550 w 1243013"/>
                <a:gd name="connsiteY6" fmla="*/ 388144 h 931069"/>
                <a:gd name="connsiteX7" fmla="*/ 723900 w 1243013"/>
                <a:gd name="connsiteY7" fmla="*/ 488156 h 931069"/>
                <a:gd name="connsiteX8" fmla="*/ 823913 w 1243013"/>
                <a:gd name="connsiteY8" fmla="*/ 528638 h 931069"/>
                <a:gd name="connsiteX9" fmla="*/ 952500 w 1243013"/>
                <a:gd name="connsiteY9" fmla="*/ 642938 h 931069"/>
                <a:gd name="connsiteX10" fmla="*/ 1040606 w 1243013"/>
                <a:gd name="connsiteY10" fmla="*/ 723900 h 931069"/>
                <a:gd name="connsiteX11" fmla="*/ 1162050 w 1243013"/>
                <a:gd name="connsiteY11" fmla="*/ 797719 h 931069"/>
                <a:gd name="connsiteX12" fmla="*/ 1240631 w 1243013"/>
                <a:gd name="connsiteY12" fmla="*/ 819150 h 931069"/>
                <a:gd name="connsiteX13" fmla="*/ 1243013 w 1243013"/>
                <a:gd name="connsiteY13" fmla="*/ 931069 h 931069"/>
                <a:gd name="connsiteX14" fmla="*/ 1114425 w 1243013"/>
                <a:gd name="connsiteY14" fmla="*/ 866775 h 931069"/>
                <a:gd name="connsiteX15" fmla="*/ 969169 w 1243013"/>
                <a:gd name="connsiteY15" fmla="*/ 773906 h 931069"/>
                <a:gd name="connsiteX16" fmla="*/ 852488 w 1243013"/>
                <a:gd name="connsiteY16" fmla="*/ 678656 h 931069"/>
                <a:gd name="connsiteX17" fmla="*/ 776288 w 1243013"/>
                <a:gd name="connsiteY17" fmla="*/ 638175 h 931069"/>
                <a:gd name="connsiteX18" fmla="*/ 704850 w 1243013"/>
                <a:gd name="connsiteY18" fmla="*/ 628650 h 931069"/>
                <a:gd name="connsiteX19" fmla="*/ 666750 w 1243013"/>
                <a:gd name="connsiteY19" fmla="*/ 616744 h 931069"/>
                <a:gd name="connsiteX20" fmla="*/ 571500 w 1243013"/>
                <a:gd name="connsiteY20" fmla="*/ 566738 h 931069"/>
                <a:gd name="connsiteX21" fmla="*/ 485775 w 1243013"/>
                <a:gd name="connsiteY21" fmla="*/ 519113 h 931069"/>
                <a:gd name="connsiteX22" fmla="*/ 288131 w 1243013"/>
                <a:gd name="connsiteY22" fmla="*/ 319088 h 931069"/>
                <a:gd name="connsiteX23" fmla="*/ 209550 w 1243013"/>
                <a:gd name="connsiteY23" fmla="*/ 261938 h 931069"/>
                <a:gd name="connsiteX24" fmla="*/ 116681 w 1243013"/>
                <a:gd name="connsiteY24" fmla="*/ 161925 h 931069"/>
                <a:gd name="connsiteX25" fmla="*/ 76200 w 1243013"/>
                <a:gd name="connsiteY25" fmla="*/ 73819 h 931069"/>
                <a:gd name="connsiteX26" fmla="*/ 0 w 1243013"/>
                <a:gd name="connsiteY26" fmla="*/ 0 h 931069"/>
                <a:gd name="connsiteX0" fmla="*/ 0 w 1243013"/>
                <a:gd name="connsiteY0" fmla="*/ 0 h 931069"/>
                <a:gd name="connsiteX1" fmla="*/ 90488 w 1243013"/>
                <a:gd name="connsiteY1" fmla="*/ 28575 h 931069"/>
                <a:gd name="connsiteX2" fmla="*/ 161925 w 1243013"/>
                <a:gd name="connsiteY2" fmla="*/ 126206 h 931069"/>
                <a:gd name="connsiteX3" fmla="*/ 252413 w 1243013"/>
                <a:gd name="connsiteY3" fmla="*/ 185738 h 931069"/>
                <a:gd name="connsiteX4" fmla="*/ 369094 w 1243013"/>
                <a:gd name="connsiteY4" fmla="*/ 240506 h 931069"/>
                <a:gd name="connsiteX5" fmla="*/ 485775 w 1243013"/>
                <a:gd name="connsiteY5" fmla="*/ 259556 h 931069"/>
                <a:gd name="connsiteX6" fmla="*/ 590550 w 1243013"/>
                <a:gd name="connsiteY6" fmla="*/ 388144 h 931069"/>
                <a:gd name="connsiteX7" fmla="*/ 723900 w 1243013"/>
                <a:gd name="connsiteY7" fmla="*/ 488156 h 931069"/>
                <a:gd name="connsiteX8" fmla="*/ 823913 w 1243013"/>
                <a:gd name="connsiteY8" fmla="*/ 528638 h 931069"/>
                <a:gd name="connsiteX9" fmla="*/ 952500 w 1243013"/>
                <a:gd name="connsiteY9" fmla="*/ 642938 h 931069"/>
                <a:gd name="connsiteX10" fmla="*/ 1040606 w 1243013"/>
                <a:gd name="connsiteY10" fmla="*/ 723900 h 931069"/>
                <a:gd name="connsiteX11" fmla="*/ 1162050 w 1243013"/>
                <a:gd name="connsiteY11" fmla="*/ 797719 h 931069"/>
                <a:gd name="connsiteX12" fmla="*/ 1240631 w 1243013"/>
                <a:gd name="connsiteY12" fmla="*/ 819150 h 931069"/>
                <a:gd name="connsiteX13" fmla="*/ 1243013 w 1243013"/>
                <a:gd name="connsiteY13" fmla="*/ 931069 h 931069"/>
                <a:gd name="connsiteX14" fmla="*/ 1112044 w 1243013"/>
                <a:gd name="connsiteY14" fmla="*/ 869156 h 931069"/>
                <a:gd name="connsiteX15" fmla="*/ 969169 w 1243013"/>
                <a:gd name="connsiteY15" fmla="*/ 773906 h 931069"/>
                <a:gd name="connsiteX16" fmla="*/ 852488 w 1243013"/>
                <a:gd name="connsiteY16" fmla="*/ 678656 h 931069"/>
                <a:gd name="connsiteX17" fmla="*/ 776288 w 1243013"/>
                <a:gd name="connsiteY17" fmla="*/ 638175 h 931069"/>
                <a:gd name="connsiteX18" fmla="*/ 704850 w 1243013"/>
                <a:gd name="connsiteY18" fmla="*/ 628650 h 931069"/>
                <a:gd name="connsiteX19" fmla="*/ 666750 w 1243013"/>
                <a:gd name="connsiteY19" fmla="*/ 616744 h 931069"/>
                <a:gd name="connsiteX20" fmla="*/ 571500 w 1243013"/>
                <a:gd name="connsiteY20" fmla="*/ 566738 h 931069"/>
                <a:gd name="connsiteX21" fmla="*/ 485775 w 1243013"/>
                <a:gd name="connsiteY21" fmla="*/ 519113 h 931069"/>
                <a:gd name="connsiteX22" fmla="*/ 288131 w 1243013"/>
                <a:gd name="connsiteY22" fmla="*/ 319088 h 931069"/>
                <a:gd name="connsiteX23" fmla="*/ 209550 w 1243013"/>
                <a:gd name="connsiteY23" fmla="*/ 261938 h 931069"/>
                <a:gd name="connsiteX24" fmla="*/ 116681 w 1243013"/>
                <a:gd name="connsiteY24" fmla="*/ 161925 h 931069"/>
                <a:gd name="connsiteX25" fmla="*/ 76200 w 1243013"/>
                <a:gd name="connsiteY25" fmla="*/ 73819 h 931069"/>
                <a:gd name="connsiteX26" fmla="*/ 0 w 1243013"/>
                <a:gd name="connsiteY26" fmla="*/ 0 h 931069"/>
                <a:gd name="connsiteX0" fmla="*/ 0 w 1243013"/>
                <a:gd name="connsiteY0" fmla="*/ 0 h 931069"/>
                <a:gd name="connsiteX1" fmla="*/ 90488 w 1243013"/>
                <a:gd name="connsiteY1" fmla="*/ 28575 h 931069"/>
                <a:gd name="connsiteX2" fmla="*/ 161925 w 1243013"/>
                <a:gd name="connsiteY2" fmla="*/ 126206 h 931069"/>
                <a:gd name="connsiteX3" fmla="*/ 252413 w 1243013"/>
                <a:gd name="connsiteY3" fmla="*/ 185738 h 931069"/>
                <a:gd name="connsiteX4" fmla="*/ 369094 w 1243013"/>
                <a:gd name="connsiteY4" fmla="*/ 240506 h 931069"/>
                <a:gd name="connsiteX5" fmla="*/ 485775 w 1243013"/>
                <a:gd name="connsiteY5" fmla="*/ 259556 h 931069"/>
                <a:gd name="connsiteX6" fmla="*/ 590550 w 1243013"/>
                <a:gd name="connsiteY6" fmla="*/ 388144 h 931069"/>
                <a:gd name="connsiteX7" fmla="*/ 723900 w 1243013"/>
                <a:gd name="connsiteY7" fmla="*/ 488156 h 931069"/>
                <a:gd name="connsiteX8" fmla="*/ 823913 w 1243013"/>
                <a:gd name="connsiteY8" fmla="*/ 528638 h 931069"/>
                <a:gd name="connsiteX9" fmla="*/ 952500 w 1243013"/>
                <a:gd name="connsiteY9" fmla="*/ 642938 h 931069"/>
                <a:gd name="connsiteX10" fmla="*/ 1035844 w 1243013"/>
                <a:gd name="connsiteY10" fmla="*/ 719138 h 931069"/>
                <a:gd name="connsiteX11" fmla="*/ 1162050 w 1243013"/>
                <a:gd name="connsiteY11" fmla="*/ 797719 h 931069"/>
                <a:gd name="connsiteX12" fmla="*/ 1240631 w 1243013"/>
                <a:gd name="connsiteY12" fmla="*/ 819150 h 931069"/>
                <a:gd name="connsiteX13" fmla="*/ 1243013 w 1243013"/>
                <a:gd name="connsiteY13" fmla="*/ 931069 h 931069"/>
                <a:gd name="connsiteX14" fmla="*/ 1112044 w 1243013"/>
                <a:gd name="connsiteY14" fmla="*/ 869156 h 931069"/>
                <a:gd name="connsiteX15" fmla="*/ 969169 w 1243013"/>
                <a:gd name="connsiteY15" fmla="*/ 773906 h 931069"/>
                <a:gd name="connsiteX16" fmla="*/ 852488 w 1243013"/>
                <a:gd name="connsiteY16" fmla="*/ 678656 h 931069"/>
                <a:gd name="connsiteX17" fmla="*/ 776288 w 1243013"/>
                <a:gd name="connsiteY17" fmla="*/ 638175 h 931069"/>
                <a:gd name="connsiteX18" fmla="*/ 704850 w 1243013"/>
                <a:gd name="connsiteY18" fmla="*/ 628650 h 931069"/>
                <a:gd name="connsiteX19" fmla="*/ 666750 w 1243013"/>
                <a:gd name="connsiteY19" fmla="*/ 616744 h 931069"/>
                <a:gd name="connsiteX20" fmla="*/ 571500 w 1243013"/>
                <a:gd name="connsiteY20" fmla="*/ 566738 h 931069"/>
                <a:gd name="connsiteX21" fmla="*/ 485775 w 1243013"/>
                <a:gd name="connsiteY21" fmla="*/ 519113 h 931069"/>
                <a:gd name="connsiteX22" fmla="*/ 288131 w 1243013"/>
                <a:gd name="connsiteY22" fmla="*/ 319088 h 931069"/>
                <a:gd name="connsiteX23" fmla="*/ 209550 w 1243013"/>
                <a:gd name="connsiteY23" fmla="*/ 261938 h 931069"/>
                <a:gd name="connsiteX24" fmla="*/ 116681 w 1243013"/>
                <a:gd name="connsiteY24" fmla="*/ 161925 h 931069"/>
                <a:gd name="connsiteX25" fmla="*/ 76200 w 1243013"/>
                <a:gd name="connsiteY25" fmla="*/ 73819 h 931069"/>
                <a:gd name="connsiteX26" fmla="*/ 0 w 1243013"/>
                <a:gd name="connsiteY26" fmla="*/ 0 h 931069"/>
                <a:gd name="connsiteX0" fmla="*/ 0 w 1243013"/>
                <a:gd name="connsiteY0" fmla="*/ 0 h 931069"/>
                <a:gd name="connsiteX1" fmla="*/ 90488 w 1243013"/>
                <a:gd name="connsiteY1" fmla="*/ 28575 h 931069"/>
                <a:gd name="connsiteX2" fmla="*/ 161925 w 1243013"/>
                <a:gd name="connsiteY2" fmla="*/ 126206 h 931069"/>
                <a:gd name="connsiteX3" fmla="*/ 252413 w 1243013"/>
                <a:gd name="connsiteY3" fmla="*/ 185738 h 931069"/>
                <a:gd name="connsiteX4" fmla="*/ 369094 w 1243013"/>
                <a:gd name="connsiteY4" fmla="*/ 240506 h 931069"/>
                <a:gd name="connsiteX5" fmla="*/ 485775 w 1243013"/>
                <a:gd name="connsiteY5" fmla="*/ 259556 h 931069"/>
                <a:gd name="connsiteX6" fmla="*/ 590550 w 1243013"/>
                <a:gd name="connsiteY6" fmla="*/ 388144 h 931069"/>
                <a:gd name="connsiteX7" fmla="*/ 723900 w 1243013"/>
                <a:gd name="connsiteY7" fmla="*/ 488156 h 931069"/>
                <a:gd name="connsiteX8" fmla="*/ 823913 w 1243013"/>
                <a:gd name="connsiteY8" fmla="*/ 528638 h 931069"/>
                <a:gd name="connsiteX9" fmla="*/ 942975 w 1243013"/>
                <a:gd name="connsiteY9" fmla="*/ 626269 h 931069"/>
                <a:gd name="connsiteX10" fmla="*/ 1035844 w 1243013"/>
                <a:gd name="connsiteY10" fmla="*/ 719138 h 931069"/>
                <a:gd name="connsiteX11" fmla="*/ 1162050 w 1243013"/>
                <a:gd name="connsiteY11" fmla="*/ 797719 h 931069"/>
                <a:gd name="connsiteX12" fmla="*/ 1240631 w 1243013"/>
                <a:gd name="connsiteY12" fmla="*/ 819150 h 931069"/>
                <a:gd name="connsiteX13" fmla="*/ 1243013 w 1243013"/>
                <a:gd name="connsiteY13" fmla="*/ 931069 h 931069"/>
                <a:gd name="connsiteX14" fmla="*/ 1112044 w 1243013"/>
                <a:gd name="connsiteY14" fmla="*/ 869156 h 931069"/>
                <a:gd name="connsiteX15" fmla="*/ 969169 w 1243013"/>
                <a:gd name="connsiteY15" fmla="*/ 773906 h 931069"/>
                <a:gd name="connsiteX16" fmla="*/ 852488 w 1243013"/>
                <a:gd name="connsiteY16" fmla="*/ 678656 h 931069"/>
                <a:gd name="connsiteX17" fmla="*/ 776288 w 1243013"/>
                <a:gd name="connsiteY17" fmla="*/ 638175 h 931069"/>
                <a:gd name="connsiteX18" fmla="*/ 704850 w 1243013"/>
                <a:gd name="connsiteY18" fmla="*/ 628650 h 931069"/>
                <a:gd name="connsiteX19" fmla="*/ 666750 w 1243013"/>
                <a:gd name="connsiteY19" fmla="*/ 616744 h 931069"/>
                <a:gd name="connsiteX20" fmla="*/ 571500 w 1243013"/>
                <a:gd name="connsiteY20" fmla="*/ 566738 h 931069"/>
                <a:gd name="connsiteX21" fmla="*/ 485775 w 1243013"/>
                <a:gd name="connsiteY21" fmla="*/ 519113 h 931069"/>
                <a:gd name="connsiteX22" fmla="*/ 288131 w 1243013"/>
                <a:gd name="connsiteY22" fmla="*/ 319088 h 931069"/>
                <a:gd name="connsiteX23" fmla="*/ 209550 w 1243013"/>
                <a:gd name="connsiteY23" fmla="*/ 261938 h 931069"/>
                <a:gd name="connsiteX24" fmla="*/ 116681 w 1243013"/>
                <a:gd name="connsiteY24" fmla="*/ 161925 h 931069"/>
                <a:gd name="connsiteX25" fmla="*/ 76200 w 1243013"/>
                <a:gd name="connsiteY25" fmla="*/ 73819 h 931069"/>
                <a:gd name="connsiteX26" fmla="*/ 0 w 1243013"/>
                <a:gd name="connsiteY26" fmla="*/ 0 h 93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43013" h="931069">
                  <a:moveTo>
                    <a:pt x="0" y="0"/>
                  </a:moveTo>
                  <a:lnTo>
                    <a:pt x="90488" y="28575"/>
                  </a:lnTo>
                  <a:lnTo>
                    <a:pt x="161925" y="126206"/>
                  </a:lnTo>
                  <a:lnTo>
                    <a:pt x="252413" y="185738"/>
                  </a:lnTo>
                  <a:lnTo>
                    <a:pt x="369094" y="240506"/>
                  </a:lnTo>
                  <a:lnTo>
                    <a:pt x="485775" y="259556"/>
                  </a:lnTo>
                  <a:lnTo>
                    <a:pt x="590550" y="388144"/>
                  </a:lnTo>
                  <a:lnTo>
                    <a:pt x="723900" y="488156"/>
                  </a:lnTo>
                  <a:lnTo>
                    <a:pt x="823913" y="528638"/>
                  </a:lnTo>
                  <a:lnTo>
                    <a:pt x="942975" y="626269"/>
                  </a:lnTo>
                  <a:lnTo>
                    <a:pt x="1035844" y="719138"/>
                  </a:lnTo>
                  <a:lnTo>
                    <a:pt x="1162050" y="797719"/>
                  </a:lnTo>
                  <a:lnTo>
                    <a:pt x="1240631" y="819150"/>
                  </a:lnTo>
                  <a:lnTo>
                    <a:pt x="1243013" y="931069"/>
                  </a:lnTo>
                  <a:lnTo>
                    <a:pt x="1112044" y="869156"/>
                  </a:lnTo>
                  <a:lnTo>
                    <a:pt x="969169" y="773906"/>
                  </a:lnTo>
                  <a:lnTo>
                    <a:pt x="852488" y="678656"/>
                  </a:lnTo>
                  <a:lnTo>
                    <a:pt x="776288" y="638175"/>
                  </a:lnTo>
                  <a:lnTo>
                    <a:pt x="704850" y="628650"/>
                  </a:lnTo>
                  <a:lnTo>
                    <a:pt x="666750" y="616744"/>
                  </a:lnTo>
                  <a:lnTo>
                    <a:pt x="571500" y="566738"/>
                  </a:lnTo>
                  <a:lnTo>
                    <a:pt x="485775" y="519113"/>
                  </a:lnTo>
                  <a:lnTo>
                    <a:pt x="288131" y="319088"/>
                  </a:lnTo>
                  <a:lnTo>
                    <a:pt x="209550" y="261938"/>
                  </a:lnTo>
                  <a:lnTo>
                    <a:pt x="116681" y="161925"/>
                  </a:lnTo>
                  <a:lnTo>
                    <a:pt x="76200" y="73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26" name="11 CuadroTexto"/>
            <p:cNvSpPr txBox="1"/>
            <p:nvPr/>
          </p:nvSpPr>
          <p:spPr>
            <a:xfrm>
              <a:off x="6228706" y="3727305"/>
              <a:ext cx="2311080" cy="277759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59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MX" sz="1200" dirty="0">
                  <a:latin typeface="Californian FB" panose="0207040306080B030204" pitchFamily="18" charset="0"/>
                </a:rPr>
                <a:t>Tampico Misantla</a:t>
              </a:r>
              <a:endParaRPr lang="es-MX" sz="1050" dirty="0">
                <a:latin typeface="Californian FB" panose="0207040306080B030204" pitchFamily="18" charset="0"/>
              </a:endParaRPr>
            </a:p>
          </p:txBody>
        </p:sp>
      </p:grpSp>
      <p:grpSp>
        <p:nvGrpSpPr>
          <p:cNvPr id="27" name="12 Grupo"/>
          <p:cNvGrpSpPr>
            <a:grpSpLocks/>
          </p:cNvGrpSpPr>
          <p:nvPr/>
        </p:nvGrpSpPr>
        <p:grpSpPr bwMode="auto">
          <a:xfrm>
            <a:off x="5890517" y="3422676"/>
            <a:ext cx="3145979" cy="428625"/>
            <a:chOff x="5393532" y="3369469"/>
            <a:chExt cx="3146288" cy="428625"/>
          </a:xfrm>
        </p:grpSpPr>
        <p:sp>
          <p:nvSpPr>
            <p:cNvPr id="28" name="13 Forma libre"/>
            <p:cNvSpPr/>
            <p:nvPr/>
          </p:nvSpPr>
          <p:spPr>
            <a:xfrm>
              <a:off x="5393532" y="3369469"/>
              <a:ext cx="644588" cy="428625"/>
            </a:xfrm>
            <a:custGeom>
              <a:avLst/>
              <a:gdLst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66700 h 552450"/>
                <a:gd name="connsiteX7" fmla="*/ 414337 w 747712"/>
                <a:gd name="connsiteY7" fmla="*/ 333375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1512 w 747712"/>
                <a:gd name="connsiteY14" fmla="*/ 209550 h 552450"/>
                <a:gd name="connsiteX15" fmla="*/ 571500 w 747712"/>
                <a:gd name="connsiteY15" fmla="*/ 190500 h 552450"/>
                <a:gd name="connsiteX16" fmla="*/ 490537 w 747712"/>
                <a:gd name="connsiteY16" fmla="*/ 161925 h 552450"/>
                <a:gd name="connsiteX17" fmla="*/ 357187 w 747712"/>
                <a:gd name="connsiteY17" fmla="*/ 123825 h 552450"/>
                <a:gd name="connsiteX18" fmla="*/ 257175 w 747712"/>
                <a:gd name="connsiteY18" fmla="*/ 95250 h 552450"/>
                <a:gd name="connsiteX19" fmla="*/ 166687 w 747712"/>
                <a:gd name="connsiteY19" fmla="*/ 66675 h 552450"/>
                <a:gd name="connsiteX20" fmla="*/ 0 w 747712"/>
                <a:gd name="connsiteY20" fmla="*/ 0 h 552450"/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80987 h 552450"/>
                <a:gd name="connsiteX7" fmla="*/ 414337 w 747712"/>
                <a:gd name="connsiteY7" fmla="*/ 333375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1512 w 747712"/>
                <a:gd name="connsiteY14" fmla="*/ 209550 h 552450"/>
                <a:gd name="connsiteX15" fmla="*/ 571500 w 747712"/>
                <a:gd name="connsiteY15" fmla="*/ 190500 h 552450"/>
                <a:gd name="connsiteX16" fmla="*/ 490537 w 747712"/>
                <a:gd name="connsiteY16" fmla="*/ 161925 h 552450"/>
                <a:gd name="connsiteX17" fmla="*/ 357187 w 747712"/>
                <a:gd name="connsiteY17" fmla="*/ 123825 h 552450"/>
                <a:gd name="connsiteX18" fmla="*/ 257175 w 747712"/>
                <a:gd name="connsiteY18" fmla="*/ 95250 h 552450"/>
                <a:gd name="connsiteX19" fmla="*/ 166687 w 747712"/>
                <a:gd name="connsiteY19" fmla="*/ 66675 h 552450"/>
                <a:gd name="connsiteX20" fmla="*/ 0 w 747712"/>
                <a:gd name="connsiteY20" fmla="*/ 0 h 552450"/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80987 h 552450"/>
                <a:gd name="connsiteX7" fmla="*/ 416718 w 747712"/>
                <a:gd name="connsiteY7" fmla="*/ 340519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1512 w 747712"/>
                <a:gd name="connsiteY14" fmla="*/ 209550 h 552450"/>
                <a:gd name="connsiteX15" fmla="*/ 571500 w 747712"/>
                <a:gd name="connsiteY15" fmla="*/ 190500 h 552450"/>
                <a:gd name="connsiteX16" fmla="*/ 490537 w 747712"/>
                <a:gd name="connsiteY16" fmla="*/ 161925 h 552450"/>
                <a:gd name="connsiteX17" fmla="*/ 357187 w 747712"/>
                <a:gd name="connsiteY17" fmla="*/ 123825 h 552450"/>
                <a:gd name="connsiteX18" fmla="*/ 257175 w 747712"/>
                <a:gd name="connsiteY18" fmla="*/ 95250 h 552450"/>
                <a:gd name="connsiteX19" fmla="*/ 166687 w 747712"/>
                <a:gd name="connsiteY19" fmla="*/ 66675 h 552450"/>
                <a:gd name="connsiteX20" fmla="*/ 0 w 747712"/>
                <a:gd name="connsiteY20" fmla="*/ 0 h 552450"/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80987 h 552450"/>
                <a:gd name="connsiteX7" fmla="*/ 416718 w 747712"/>
                <a:gd name="connsiteY7" fmla="*/ 340519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1512 w 747712"/>
                <a:gd name="connsiteY14" fmla="*/ 209550 h 552450"/>
                <a:gd name="connsiteX15" fmla="*/ 571500 w 747712"/>
                <a:gd name="connsiteY15" fmla="*/ 190500 h 552450"/>
                <a:gd name="connsiteX16" fmla="*/ 490537 w 747712"/>
                <a:gd name="connsiteY16" fmla="*/ 161925 h 552450"/>
                <a:gd name="connsiteX17" fmla="*/ 357187 w 747712"/>
                <a:gd name="connsiteY17" fmla="*/ 123825 h 552450"/>
                <a:gd name="connsiteX18" fmla="*/ 257175 w 747712"/>
                <a:gd name="connsiteY18" fmla="*/ 95250 h 552450"/>
                <a:gd name="connsiteX19" fmla="*/ 140493 w 747712"/>
                <a:gd name="connsiteY19" fmla="*/ 83344 h 552450"/>
                <a:gd name="connsiteX20" fmla="*/ 0 w 747712"/>
                <a:gd name="connsiteY20" fmla="*/ 0 h 552450"/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80987 h 552450"/>
                <a:gd name="connsiteX7" fmla="*/ 416718 w 747712"/>
                <a:gd name="connsiteY7" fmla="*/ 340519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1512 w 747712"/>
                <a:gd name="connsiteY14" fmla="*/ 209550 h 552450"/>
                <a:gd name="connsiteX15" fmla="*/ 571500 w 747712"/>
                <a:gd name="connsiteY15" fmla="*/ 190500 h 552450"/>
                <a:gd name="connsiteX16" fmla="*/ 490537 w 747712"/>
                <a:gd name="connsiteY16" fmla="*/ 161925 h 552450"/>
                <a:gd name="connsiteX17" fmla="*/ 357187 w 747712"/>
                <a:gd name="connsiteY17" fmla="*/ 123825 h 552450"/>
                <a:gd name="connsiteX18" fmla="*/ 247650 w 747712"/>
                <a:gd name="connsiteY18" fmla="*/ 138112 h 552450"/>
                <a:gd name="connsiteX19" fmla="*/ 140493 w 747712"/>
                <a:gd name="connsiteY19" fmla="*/ 83344 h 552450"/>
                <a:gd name="connsiteX20" fmla="*/ 0 w 747712"/>
                <a:gd name="connsiteY20" fmla="*/ 0 h 552450"/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80987 h 552450"/>
                <a:gd name="connsiteX7" fmla="*/ 416718 w 747712"/>
                <a:gd name="connsiteY7" fmla="*/ 340519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1512 w 747712"/>
                <a:gd name="connsiteY14" fmla="*/ 209550 h 552450"/>
                <a:gd name="connsiteX15" fmla="*/ 571500 w 747712"/>
                <a:gd name="connsiteY15" fmla="*/ 190500 h 552450"/>
                <a:gd name="connsiteX16" fmla="*/ 490537 w 747712"/>
                <a:gd name="connsiteY16" fmla="*/ 161925 h 552450"/>
                <a:gd name="connsiteX17" fmla="*/ 361950 w 747712"/>
                <a:gd name="connsiteY17" fmla="*/ 180975 h 552450"/>
                <a:gd name="connsiteX18" fmla="*/ 247650 w 747712"/>
                <a:gd name="connsiteY18" fmla="*/ 138112 h 552450"/>
                <a:gd name="connsiteX19" fmla="*/ 140493 w 747712"/>
                <a:gd name="connsiteY19" fmla="*/ 83344 h 552450"/>
                <a:gd name="connsiteX20" fmla="*/ 0 w 747712"/>
                <a:gd name="connsiteY20" fmla="*/ 0 h 552450"/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80987 h 552450"/>
                <a:gd name="connsiteX7" fmla="*/ 416718 w 747712"/>
                <a:gd name="connsiteY7" fmla="*/ 340519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1512 w 747712"/>
                <a:gd name="connsiteY14" fmla="*/ 209550 h 552450"/>
                <a:gd name="connsiteX15" fmla="*/ 571500 w 747712"/>
                <a:gd name="connsiteY15" fmla="*/ 190500 h 552450"/>
                <a:gd name="connsiteX16" fmla="*/ 481012 w 747712"/>
                <a:gd name="connsiteY16" fmla="*/ 238125 h 552450"/>
                <a:gd name="connsiteX17" fmla="*/ 361950 w 747712"/>
                <a:gd name="connsiteY17" fmla="*/ 180975 h 552450"/>
                <a:gd name="connsiteX18" fmla="*/ 247650 w 747712"/>
                <a:gd name="connsiteY18" fmla="*/ 138112 h 552450"/>
                <a:gd name="connsiteX19" fmla="*/ 140493 w 747712"/>
                <a:gd name="connsiteY19" fmla="*/ 83344 h 552450"/>
                <a:gd name="connsiteX20" fmla="*/ 0 w 747712"/>
                <a:gd name="connsiteY20" fmla="*/ 0 h 552450"/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80987 h 552450"/>
                <a:gd name="connsiteX7" fmla="*/ 416718 w 747712"/>
                <a:gd name="connsiteY7" fmla="*/ 340519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1512 w 747712"/>
                <a:gd name="connsiteY14" fmla="*/ 209550 h 552450"/>
                <a:gd name="connsiteX15" fmla="*/ 597693 w 747712"/>
                <a:gd name="connsiteY15" fmla="*/ 264319 h 552450"/>
                <a:gd name="connsiteX16" fmla="*/ 481012 w 747712"/>
                <a:gd name="connsiteY16" fmla="*/ 238125 h 552450"/>
                <a:gd name="connsiteX17" fmla="*/ 361950 w 747712"/>
                <a:gd name="connsiteY17" fmla="*/ 180975 h 552450"/>
                <a:gd name="connsiteX18" fmla="*/ 247650 w 747712"/>
                <a:gd name="connsiteY18" fmla="*/ 138112 h 552450"/>
                <a:gd name="connsiteX19" fmla="*/ 140493 w 747712"/>
                <a:gd name="connsiteY19" fmla="*/ 83344 h 552450"/>
                <a:gd name="connsiteX20" fmla="*/ 0 w 747712"/>
                <a:gd name="connsiteY20" fmla="*/ 0 h 552450"/>
                <a:gd name="connsiteX0" fmla="*/ 0 w 747712"/>
                <a:gd name="connsiteY0" fmla="*/ 0 h 552450"/>
                <a:gd name="connsiteX1" fmla="*/ 71437 w 747712"/>
                <a:gd name="connsiteY1" fmla="*/ 90488 h 552450"/>
                <a:gd name="connsiteX2" fmla="*/ 114300 w 747712"/>
                <a:gd name="connsiteY2" fmla="*/ 142875 h 552450"/>
                <a:gd name="connsiteX3" fmla="*/ 180975 w 747712"/>
                <a:gd name="connsiteY3" fmla="*/ 190500 h 552450"/>
                <a:gd name="connsiteX4" fmla="*/ 233362 w 747712"/>
                <a:gd name="connsiteY4" fmla="*/ 228600 h 552450"/>
                <a:gd name="connsiteX5" fmla="*/ 295275 w 747712"/>
                <a:gd name="connsiteY5" fmla="*/ 257175 h 552450"/>
                <a:gd name="connsiteX6" fmla="*/ 342900 w 747712"/>
                <a:gd name="connsiteY6" fmla="*/ 280987 h 552450"/>
                <a:gd name="connsiteX7" fmla="*/ 416718 w 747712"/>
                <a:gd name="connsiteY7" fmla="*/ 340519 h 552450"/>
                <a:gd name="connsiteX8" fmla="*/ 504825 w 747712"/>
                <a:gd name="connsiteY8" fmla="*/ 423863 h 552450"/>
                <a:gd name="connsiteX9" fmla="*/ 561975 w 747712"/>
                <a:gd name="connsiteY9" fmla="*/ 471488 h 552450"/>
                <a:gd name="connsiteX10" fmla="*/ 642937 w 747712"/>
                <a:gd name="connsiteY10" fmla="*/ 528638 h 552450"/>
                <a:gd name="connsiteX11" fmla="*/ 709612 w 747712"/>
                <a:gd name="connsiteY11" fmla="*/ 552450 h 552450"/>
                <a:gd name="connsiteX12" fmla="*/ 747712 w 747712"/>
                <a:gd name="connsiteY12" fmla="*/ 552450 h 552450"/>
                <a:gd name="connsiteX13" fmla="*/ 742950 w 747712"/>
                <a:gd name="connsiteY13" fmla="*/ 238125 h 552450"/>
                <a:gd name="connsiteX14" fmla="*/ 678655 w 747712"/>
                <a:gd name="connsiteY14" fmla="*/ 252412 h 552450"/>
                <a:gd name="connsiteX15" fmla="*/ 597693 w 747712"/>
                <a:gd name="connsiteY15" fmla="*/ 264319 h 552450"/>
                <a:gd name="connsiteX16" fmla="*/ 481012 w 747712"/>
                <a:gd name="connsiteY16" fmla="*/ 238125 h 552450"/>
                <a:gd name="connsiteX17" fmla="*/ 361950 w 747712"/>
                <a:gd name="connsiteY17" fmla="*/ 180975 h 552450"/>
                <a:gd name="connsiteX18" fmla="*/ 247650 w 747712"/>
                <a:gd name="connsiteY18" fmla="*/ 138112 h 552450"/>
                <a:gd name="connsiteX19" fmla="*/ 140493 w 747712"/>
                <a:gd name="connsiteY19" fmla="*/ 83344 h 552450"/>
                <a:gd name="connsiteX20" fmla="*/ 0 w 747712"/>
                <a:gd name="connsiteY20" fmla="*/ 0 h 552450"/>
                <a:gd name="connsiteX0" fmla="*/ 0 w 747712"/>
                <a:gd name="connsiteY0" fmla="*/ 0 h 559594"/>
                <a:gd name="connsiteX1" fmla="*/ 71437 w 747712"/>
                <a:gd name="connsiteY1" fmla="*/ 90488 h 559594"/>
                <a:gd name="connsiteX2" fmla="*/ 114300 w 747712"/>
                <a:gd name="connsiteY2" fmla="*/ 142875 h 559594"/>
                <a:gd name="connsiteX3" fmla="*/ 180975 w 747712"/>
                <a:gd name="connsiteY3" fmla="*/ 190500 h 559594"/>
                <a:gd name="connsiteX4" fmla="*/ 233362 w 747712"/>
                <a:gd name="connsiteY4" fmla="*/ 228600 h 559594"/>
                <a:gd name="connsiteX5" fmla="*/ 295275 w 747712"/>
                <a:gd name="connsiteY5" fmla="*/ 257175 h 559594"/>
                <a:gd name="connsiteX6" fmla="*/ 342900 w 747712"/>
                <a:gd name="connsiteY6" fmla="*/ 280987 h 559594"/>
                <a:gd name="connsiteX7" fmla="*/ 416718 w 747712"/>
                <a:gd name="connsiteY7" fmla="*/ 340519 h 559594"/>
                <a:gd name="connsiteX8" fmla="*/ 504825 w 747712"/>
                <a:gd name="connsiteY8" fmla="*/ 423863 h 559594"/>
                <a:gd name="connsiteX9" fmla="*/ 561975 w 747712"/>
                <a:gd name="connsiteY9" fmla="*/ 471488 h 559594"/>
                <a:gd name="connsiteX10" fmla="*/ 642937 w 747712"/>
                <a:gd name="connsiteY10" fmla="*/ 528638 h 559594"/>
                <a:gd name="connsiteX11" fmla="*/ 709612 w 747712"/>
                <a:gd name="connsiteY11" fmla="*/ 552450 h 559594"/>
                <a:gd name="connsiteX12" fmla="*/ 747712 w 747712"/>
                <a:gd name="connsiteY12" fmla="*/ 559594 h 559594"/>
                <a:gd name="connsiteX13" fmla="*/ 742950 w 747712"/>
                <a:gd name="connsiteY13" fmla="*/ 238125 h 559594"/>
                <a:gd name="connsiteX14" fmla="*/ 678655 w 747712"/>
                <a:gd name="connsiteY14" fmla="*/ 252412 h 559594"/>
                <a:gd name="connsiteX15" fmla="*/ 597693 w 747712"/>
                <a:gd name="connsiteY15" fmla="*/ 264319 h 559594"/>
                <a:gd name="connsiteX16" fmla="*/ 481012 w 747712"/>
                <a:gd name="connsiteY16" fmla="*/ 238125 h 559594"/>
                <a:gd name="connsiteX17" fmla="*/ 361950 w 747712"/>
                <a:gd name="connsiteY17" fmla="*/ 180975 h 559594"/>
                <a:gd name="connsiteX18" fmla="*/ 247650 w 747712"/>
                <a:gd name="connsiteY18" fmla="*/ 138112 h 559594"/>
                <a:gd name="connsiteX19" fmla="*/ 140493 w 747712"/>
                <a:gd name="connsiteY19" fmla="*/ 83344 h 559594"/>
                <a:gd name="connsiteX20" fmla="*/ 0 w 747712"/>
                <a:gd name="connsiteY20" fmla="*/ 0 h 559594"/>
                <a:gd name="connsiteX0" fmla="*/ 0 w 745330"/>
                <a:gd name="connsiteY0" fmla="*/ 0 h 547688"/>
                <a:gd name="connsiteX1" fmla="*/ 69055 w 745330"/>
                <a:gd name="connsiteY1" fmla="*/ 78582 h 547688"/>
                <a:gd name="connsiteX2" fmla="*/ 111918 w 745330"/>
                <a:gd name="connsiteY2" fmla="*/ 130969 h 547688"/>
                <a:gd name="connsiteX3" fmla="*/ 178593 w 745330"/>
                <a:gd name="connsiteY3" fmla="*/ 178594 h 547688"/>
                <a:gd name="connsiteX4" fmla="*/ 230980 w 745330"/>
                <a:gd name="connsiteY4" fmla="*/ 216694 h 547688"/>
                <a:gd name="connsiteX5" fmla="*/ 292893 w 745330"/>
                <a:gd name="connsiteY5" fmla="*/ 245269 h 547688"/>
                <a:gd name="connsiteX6" fmla="*/ 340518 w 745330"/>
                <a:gd name="connsiteY6" fmla="*/ 269081 h 547688"/>
                <a:gd name="connsiteX7" fmla="*/ 414336 w 745330"/>
                <a:gd name="connsiteY7" fmla="*/ 328613 h 547688"/>
                <a:gd name="connsiteX8" fmla="*/ 502443 w 745330"/>
                <a:gd name="connsiteY8" fmla="*/ 411957 h 547688"/>
                <a:gd name="connsiteX9" fmla="*/ 559593 w 745330"/>
                <a:gd name="connsiteY9" fmla="*/ 459582 h 547688"/>
                <a:gd name="connsiteX10" fmla="*/ 640555 w 745330"/>
                <a:gd name="connsiteY10" fmla="*/ 516732 h 547688"/>
                <a:gd name="connsiteX11" fmla="*/ 707230 w 745330"/>
                <a:gd name="connsiteY11" fmla="*/ 540544 h 547688"/>
                <a:gd name="connsiteX12" fmla="*/ 745330 w 745330"/>
                <a:gd name="connsiteY12" fmla="*/ 547688 h 547688"/>
                <a:gd name="connsiteX13" fmla="*/ 740568 w 745330"/>
                <a:gd name="connsiteY13" fmla="*/ 226219 h 547688"/>
                <a:gd name="connsiteX14" fmla="*/ 676273 w 745330"/>
                <a:gd name="connsiteY14" fmla="*/ 240506 h 547688"/>
                <a:gd name="connsiteX15" fmla="*/ 595311 w 745330"/>
                <a:gd name="connsiteY15" fmla="*/ 252413 h 547688"/>
                <a:gd name="connsiteX16" fmla="*/ 478630 w 745330"/>
                <a:gd name="connsiteY16" fmla="*/ 226219 h 547688"/>
                <a:gd name="connsiteX17" fmla="*/ 359568 w 745330"/>
                <a:gd name="connsiteY17" fmla="*/ 169069 h 547688"/>
                <a:gd name="connsiteX18" fmla="*/ 245268 w 745330"/>
                <a:gd name="connsiteY18" fmla="*/ 126206 h 547688"/>
                <a:gd name="connsiteX19" fmla="*/ 138111 w 745330"/>
                <a:gd name="connsiteY19" fmla="*/ 71438 h 547688"/>
                <a:gd name="connsiteX20" fmla="*/ 0 w 745330"/>
                <a:gd name="connsiteY20" fmla="*/ 0 h 547688"/>
                <a:gd name="connsiteX0" fmla="*/ 0 w 745330"/>
                <a:gd name="connsiteY0" fmla="*/ 0 h 547688"/>
                <a:gd name="connsiteX1" fmla="*/ 73818 w 745330"/>
                <a:gd name="connsiteY1" fmla="*/ 92870 h 547688"/>
                <a:gd name="connsiteX2" fmla="*/ 111918 w 745330"/>
                <a:gd name="connsiteY2" fmla="*/ 130969 h 547688"/>
                <a:gd name="connsiteX3" fmla="*/ 178593 w 745330"/>
                <a:gd name="connsiteY3" fmla="*/ 178594 h 547688"/>
                <a:gd name="connsiteX4" fmla="*/ 230980 w 745330"/>
                <a:gd name="connsiteY4" fmla="*/ 216694 h 547688"/>
                <a:gd name="connsiteX5" fmla="*/ 292893 w 745330"/>
                <a:gd name="connsiteY5" fmla="*/ 245269 h 547688"/>
                <a:gd name="connsiteX6" fmla="*/ 340518 w 745330"/>
                <a:gd name="connsiteY6" fmla="*/ 269081 h 547688"/>
                <a:gd name="connsiteX7" fmla="*/ 414336 w 745330"/>
                <a:gd name="connsiteY7" fmla="*/ 328613 h 547688"/>
                <a:gd name="connsiteX8" fmla="*/ 502443 w 745330"/>
                <a:gd name="connsiteY8" fmla="*/ 411957 h 547688"/>
                <a:gd name="connsiteX9" fmla="*/ 559593 w 745330"/>
                <a:gd name="connsiteY9" fmla="*/ 459582 h 547688"/>
                <a:gd name="connsiteX10" fmla="*/ 640555 w 745330"/>
                <a:gd name="connsiteY10" fmla="*/ 516732 h 547688"/>
                <a:gd name="connsiteX11" fmla="*/ 707230 w 745330"/>
                <a:gd name="connsiteY11" fmla="*/ 540544 h 547688"/>
                <a:gd name="connsiteX12" fmla="*/ 745330 w 745330"/>
                <a:gd name="connsiteY12" fmla="*/ 547688 h 547688"/>
                <a:gd name="connsiteX13" fmla="*/ 740568 w 745330"/>
                <a:gd name="connsiteY13" fmla="*/ 226219 h 547688"/>
                <a:gd name="connsiteX14" fmla="*/ 676273 w 745330"/>
                <a:gd name="connsiteY14" fmla="*/ 240506 h 547688"/>
                <a:gd name="connsiteX15" fmla="*/ 595311 w 745330"/>
                <a:gd name="connsiteY15" fmla="*/ 252413 h 547688"/>
                <a:gd name="connsiteX16" fmla="*/ 478630 w 745330"/>
                <a:gd name="connsiteY16" fmla="*/ 226219 h 547688"/>
                <a:gd name="connsiteX17" fmla="*/ 359568 w 745330"/>
                <a:gd name="connsiteY17" fmla="*/ 169069 h 547688"/>
                <a:gd name="connsiteX18" fmla="*/ 245268 w 745330"/>
                <a:gd name="connsiteY18" fmla="*/ 126206 h 547688"/>
                <a:gd name="connsiteX19" fmla="*/ 138111 w 745330"/>
                <a:gd name="connsiteY19" fmla="*/ 71438 h 547688"/>
                <a:gd name="connsiteX20" fmla="*/ 0 w 745330"/>
                <a:gd name="connsiteY20" fmla="*/ 0 h 547688"/>
                <a:gd name="connsiteX0" fmla="*/ 0 w 745330"/>
                <a:gd name="connsiteY0" fmla="*/ 0 h 547688"/>
                <a:gd name="connsiteX1" fmla="*/ 73818 w 745330"/>
                <a:gd name="connsiteY1" fmla="*/ 92870 h 547688"/>
                <a:gd name="connsiteX2" fmla="*/ 111918 w 745330"/>
                <a:gd name="connsiteY2" fmla="*/ 130969 h 547688"/>
                <a:gd name="connsiteX3" fmla="*/ 178593 w 745330"/>
                <a:gd name="connsiteY3" fmla="*/ 178594 h 547688"/>
                <a:gd name="connsiteX4" fmla="*/ 230980 w 745330"/>
                <a:gd name="connsiteY4" fmla="*/ 216694 h 547688"/>
                <a:gd name="connsiteX5" fmla="*/ 292893 w 745330"/>
                <a:gd name="connsiteY5" fmla="*/ 245269 h 547688"/>
                <a:gd name="connsiteX6" fmla="*/ 340518 w 745330"/>
                <a:gd name="connsiteY6" fmla="*/ 269081 h 547688"/>
                <a:gd name="connsiteX7" fmla="*/ 414336 w 745330"/>
                <a:gd name="connsiteY7" fmla="*/ 328613 h 547688"/>
                <a:gd name="connsiteX8" fmla="*/ 502443 w 745330"/>
                <a:gd name="connsiteY8" fmla="*/ 411957 h 547688"/>
                <a:gd name="connsiteX9" fmla="*/ 559593 w 745330"/>
                <a:gd name="connsiteY9" fmla="*/ 459582 h 547688"/>
                <a:gd name="connsiteX10" fmla="*/ 640555 w 745330"/>
                <a:gd name="connsiteY10" fmla="*/ 516732 h 547688"/>
                <a:gd name="connsiteX11" fmla="*/ 707230 w 745330"/>
                <a:gd name="connsiteY11" fmla="*/ 540544 h 547688"/>
                <a:gd name="connsiteX12" fmla="*/ 745330 w 745330"/>
                <a:gd name="connsiteY12" fmla="*/ 547688 h 547688"/>
                <a:gd name="connsiteX13" fmla="*/ 742949 w 745330"/>
                <a:gd name="connsiteY13" fmla="*/ 228601 h 547688"/>
                <a:gd name="connsiteX14" fmla="*/ 676273 w 745330"/>
                <a:gd name="connsiteY14" fmla="*/ 240506 h 547688"/>
                <a:gd name="connsiteX15" fmla="*/ 595311 w 745330"/>
                <a:gd name="connsiteY15" fmla="*/ 252413 h 547688"/>
                <a:gd name="connsiteX16" fmla="*/ 478630 w 745330"/>
                <a:gd name="connsiteY16" fmla="*/ 226219 h 547688"/>
                <a:gd name="connsiteX17" fmla="*/ 359568 w 745330"/>
                <a:gd name="connsiteY17" fmla="*/ 169069 h 547688"/>
                <a:gd name="connsiteX18" fmla="*/ 245268 w 745330"/>
                <a:gd name="connsiteY18" fmla="*/ 126206 h 547688"/>
                <a:gd name="connsiteX19" fmla="*/ 138111 w 745330"/>
                <a:gd name="connsiteY19" fmla="*/ 71438 h 547688"/>
                <a:gd name="connsiteX20" fmla="*/ 0 w 745330"/>
                <a:gd name="connsiteY20" fmla="*/ 0 h 547688"/>
                <a:gd name="connsiteX0" fmla="*/ 0 w 676274"/>
                <a:gd name="connsiteY0" fmla="*/ 19050 h 476250"/>
                <a:gd name="connsiteX1" fmla="*/ 4762 w 676274"/>
                <a:gd name="connsiteY1" fmla="*/ 21432 h 476250"/>
                <a:gd name="connsiteX2" fmla="*/ 42862 w 676274"/>
                <a:gd name="connsiteY2" fmla="*/ 59531 h 476250"/>
                <a:gd name="connsiteX3" fmla="*/ 109537 w 676274"/>
                <a:gd name="connsiteY3" fmla="*/ 107156 h 476250"/>
                <a:gd name="connsiteX4" fmla="*/ 161924 w 676274"/>
                <a:gd name="connsiteY4" fmla="*/ 145256 h 476250"/>
                <a:gd name="connsiteX5" fmla="*/ 223837 w 676274"/>
                <a:gd name="connsiteY5" fmla="*/ 173831 h 476250"/>
                <a:gd name="connsiteX6" fmla="*/ 271462 w 676274"/>
                <a:gd name="connsiteY6" fmla="*/ 197643 h 476250"/>
                <a:gd name="connsiteX7" fmla="*/ 345280 w 676274"/>
                <a:gd name="connsiteY7" fmla="*/ 257175 h 476250"/>
                <a:gd name="connsiteX8" fmla="*/ 433387 w 676274"/>
                <a:gd name="connsiteY8" fmla="*/ 340519 h 476250"/>
                <a:gd name="connsiteX9" fmla="*/ 490537 w 676274"/>
                <a:gd name="connsiteY9" fmla="*/ 388144 h 476250"/>
                <a:gd name="connsiteX10" fmla="*/ 571499 w 676274"/>
                <a:gd name="connsiteY10" fmla="*/ 445294 h 476250"/>
                <a:gd name="connsiteX11" fmla="*/ 638174 w 676274"/>
                <a:gd name="connsiteY11" fmla="*/ 469106 h 476250"/>
                <a:gd name="connsiteX12" fmla="*/ 676274 w 676274"/>
                <a:gd name="connsiteY12" fmla="*/ 476250 h 476250"/>
                <a:gd name="connsiteX13" fmla="*/ 673893 w 676274"/>
                <a:gd name="connsiteY13" fmla="*/ 157163 h 476250"/>
                <a:gd name="connsiteX14" fmla="*/ 607217 w 676274"/>
                <a:gd name="connsiteY14" fmla="*/ 169068 h 476250"/>
                <a:gd name="connsiteX15" fmla="*/ 526255 w 676274"/>
                <a:gd name="connsiteY15" fmla="*/ 180975 h 476250"/>
                <a:gd name="connsiteX16" fmla="*/ 409574 w 676274"/>
                <a:gd name="connsiteY16" fmla="*/ 154781 h 476250"/>
                <a:gd name="connsiteX17" fmla="*/ 290512 w 676274"/>
                <a:gd name="connsiteY17" fmla="*/ 97631 h 476250"/>
                <a:gd name="connsiteX18" fmla="*/ 176212 w 676274"/>
                <a:gd name="connsiteY18" fmla="*/ 54768 h 476250"/>
                <a:gd name="connsiteX19" fmla="*/ 69055 w 676274"/>
                <a:gd name="connsiteY19" fmla="*/ 0 h 476250"/>
                <a:gd name="connsiteX20" fmla="*/ 0 w 676274"/>
                <a:gd name="connsiteY20" fmla="*/ 19050 h 476250"/>
                <a:gd name="connsiteX0" fmla="*/ 0 w 676274"/>
                <a:gd name="connsiteY0" fmla="*/ 0 h 457200"/>
                <a:gd name="connsiteX1" fmla="*/ 4762 w 676274"/>
                <a:gd name="connsiteY1" fmla="*/ 2382 h 457200"/>
                <a:gd name="connsiteX2" fmla="*/ 42862 w 676274"/>
                <a:gd name="connsiteY2" fmla="*/ 40481 h 457200"/>
                <a:gd name="connsiteX3" fmla="*/ 109537 w 676274"/>
                <a:gd name="connsiteY3" fmla="*/ 88106 h 457200"/>
                <a:gd name="connsiteX4" fmla="*/ 161924 w 676274"/>
                <a:gd name="connsiteY4" fmla="*/ 126206 h 457200"/>
                <a:gd name="connsiteX5" fmla="*/ 223837 w 676274"/>
                <a:gd name="connsiteY5" fmla="*/ 154781 h 457200"/>
                <a:gd name="connsiteX6" fmla="*/ 271462 w 676274"/>
                <a:gd name="connsiteY6" fmla="*/ 178593 h 457200"/>
                <a:gd name="connsiteX7" fmla="*/ 345280 w 676274"/>
                <a:gd name="connsiteY7" fmla="*/ 238125 h 457200"/>
                <a:gd name="connsiteX8" fmla="*/ 433387 w 676274"/>
                <a:gd name="connsiteY8" fmla="*/ 321469 h 457200"/>
                <a:gd name="connsiteX9" fmla="*/ 490537 w 676274"/>
                <a:gd name="connsiteY9" fmla="*/ 369094 h 457200"/>
                <a:gd name="connsiteX10" fmla="*/ 571499 w 676274"/>
                <a:gd name="connsiteY10" fmla="*/ 426244 h 457200"/>
                <a:gd name="connsiteX11" fmla="*/ 638174 w 676274"/>
                <a:gd name="connsiteY11" fmla="*/ 450056 h 457200"/>
                <a:gd name="connsiteX12" fmla="*/ 676274 w 676274"/>
                <a:gd name="connsiteY12" fmla="*/ 457200 h 457200"/>
                <a:gd name="connsiteX13" fmla="*/ 673893 w 676274"/>
                <a:gd name="connsiteY13" fmla="*/ 138113 h 457200"/>
                <a:gd name="connsiteX14" fmla="*/ 607217 w 676274"/>
                <a:gd name="connsiteY14" fmla="*/ 150018 h 457200"/>
                <a:gd name="connsiteX15" fmla="*/ 526255 w 676274"/>
                <a:gd name="connsiteY15" fmla="*/ 161925 h 457200"/>
                <a:gd name="connsiteX16" fmla="*/ 409574 w 676274"/>
                <a:gd name="connsiteY16" fmla="*/ 135731 h 457200"/>
                <a:gd name="connsiteX17" fmla="*/ 290512 w 676274"/>
                <a:gd name="connsiteY17" fmla="*/ 78581 h 457200"/>
                <a:gd name="connsiteX18" fmla="*/ 176212 w 676274"/>
                <a:gd name="connsiteY18" fmla="*/ 35718 h 457200"/>
                <a:gd name="connsiteX19" fmla="*/ 116680 w 676274"/>
                <a:gd name="connsiteY19" fmla="*/ 35719 h 457200"/>
                <a:gd name="connsiteX20" fmla="*/ 0 w 676274"/>
                <a:gd name="connsiteY20" fmla="*/ 0 h 457200"/>
                <a:gd name="connsiteX0" fmla="*/ 0 w 676274"/>
                <a:gd name="connsiteY0" fmla="*/ 0 h 457200"/>
                <a:gd name="connsiteX1" fmla="*/ 4762 w 676274"/>
                <a:gd name="connsiteY1" fmla="*/ 2382 h 457200"/>
                <a:gd name="connsiteX2" fmla="*/ 42862 w 676274"/>
                <a:gd name="connsiteY2" fmla="*/ 40481 h 457200"/>
                <a:gd name="connsiteX3" fmla="*/ 109537 w 676274"/>
                <a:gd name="connsiteY3" fmla="*/ 88106 h 457200"/>
                <a:gd name="connsiteX4" fmla="*/ 161924 w 676274"/>
                <a:gd name="connsiteY4" fmla="*/ 126206 h 457200"/>
                <a:gd name="connsiteX5" fmla="*/ 223837 w 676274"/>
                <a:gd name="connsiteY5" fmla="*/ 154781 h 457200"/>
                <a:gd name="connsiteX6" fmla="*/ 271462 w 676274"/>
                <a:gd name="connsiteY6" fmla="*/ 178593 h 457200"/>
                <a:gd name="connsiteX7" fmla="*/ 345280 w 676274"/>
                <a:gd name="connsiteY7" fmla="*/ 238125 h 457200"/>
                <a:gd name="connsiteX8" fmla="*/ 433387 w 676274"/>
                <a:gd name="connsiteY8" fmla="*/ 321469 h 457200"/>
                <a:gd name="connsiteX9" fmla="*/ 490537 w 676274"/>
                <a:gd name="connsiteY9" fmla="*/ 369094 h 457200"/>
                <a:gd name="connsiteX10" fmla="*/ 571499 w 676274"/>
                <a:gd name="connsiteY10" fmla="*/ 426244 h 457200"/>
                <a:gd name="connsiteX11" fmla="*/ 638174 w 676274"/>
                <a:gd name="connsiteY11" fmla="*/ 450056 h 457200"/>
                <a:gd name="connsiteX12" fmla="*/ 676274 w 676274"/>
                <a:gd name="connsiteY12" fmla="*/ 457200 h 457200"/>
                <a:gd name="connsiteX13" fmla="*/ 673893 w 676274"/>
                <a:gd name="connsiteY13" fmla="*/ 138113 h 457200"/>
                <a:gd name="connsiteX14" fmla="*/ 607217 w 676274"/>
                <a:gd name="connsiteY14" fmla="*/ 150018 h 457200"/>
                <a:gd name="connsiteX15" fmla="*/ 526255 w 676274"/>
                <a:gd name="connsiteY15" fmla="*/ 161925 h 457200"/>
                <a:gd name="connsiteX16" fmla="*/ 409574 w 676274"/>
                <a:gd name="connsiteY16" fmla="*/ 135731 h 457200"/>
                <a:gd name="connsiteX17" fmla="*/ 290512 w 676274"/>
                <a:gd name="connsiteY17" fmla="*/ 78581 h 457200"/>
                <a:gd name="connsiteX18" fmla="*/ 202405 w 676274"/>
                <a:gd name="connsiteY18" fmla="*/ 64293 h 457200"/>
                <a:gd name="connsiteX19" fmla="*/ 116680 w 676274"/>
                <a:gd name="connsiteY19" fmla="*/ 35719 h 457200"/>
                <a:gd name="connsiteX20" fmla="*/ 0 w 676274"/>
                <a:gd name="connsiteY20" fmla="*/ 0 h 457200"/>
                <a:gd name="connsiteX0" fmla="*/ 0 w 676274"/>
                <a:gd name="connsiteY0" fmla="*/ 0 h 457200"/>
                <a:gd name="connsiteX1" fmla="*/ 4762 w 676274"/>
                <a:gd name="connsiteY1" fmla="*/ 2382 h 457200"/>
                <a:gd name="connsiteX2" fmla="*/ 42862 w 676274"/>
                <a:gd name="connsiteY2" fmla="*/ 40481 h 457200"/>
                <a:gd name="connsiteX3" fmla="*/ 109537 w 676274"/>
                <a:gd name="connsiteY3" fmla="*/ 88106 h 457200"/>
                <a:gd name="connsiteX4" fmla="*/ 161924 w 676274"/>
                <a:gd name="connsiteY4" fmla="*/ 126206 h 457200"/>
                <a:gd name="connsiteX5" fmla="*/ 223837 w 676274"/>
                <a:gd name="connsiteY5" fmla="*/ 154781 h 457200"/>
                <a:gd name="connsiteX6" fmla="*/ 271462 w 676274"/>
                <a:gd name="connsiteY6" fmla="*/ 178593 h 457200"/>
                <a:gd name="connsiteX7" fmla="*/ 345280 w 676274"/>
                <a:gd name="connsiteY7" fmla="*/ 238125 h 457200"/>
                <a:gd name="connsiteX8" fmla="*/ 433387 w 676274"/>
                <a:gd name="connsiteY8" fmla="*/ 321469 h 457200"/>
                <a:gd name="connsiteX9" fmla="*/ 490537 w 676274"/>
                <a:gd name="connsiteY9" fmla="*/ 369094 h 457200"/>
                <a:gd name="connsiteX10" fmla="*/ 571499 w 676274"/>
                <a:gd name="connsiteY10" fmla="*/ 426244 h 457200"/>
                <a:gd name="connsiteX11" fmla="*/ 638174 w 676274"/>
                <a:gd name="connsiteY11" fmla="*/ 450056 h 457200"/>
                <a:gd name="connsiteX12" fmla="*/ 676274 w 676274"/>
                <a:gd name="connsiteY12" fmla="*/ 457200 h 457200"/>
                <a:gd name="connsiteX13" fmla="*/ 673893 w 676274"/>
                <a:gd name="connsiteY13" fmla="*/ 138113 h 457200"/>
                <a:gd name="connsiteX14" fmla="*/ 607217 w 676274"/>
                <a:gd name="connsiteY14" fmla="*/ 150018 h 457200"/>
                <a:gd name="connsiteX15" fmla="*/ 526255 w 676274"/>
                <a:gd name="connsiteY15" fmla="*/ 161925 h 457200"/>
                <a:gd name="connsiteX16" fmla="*/ 409574 w 676274"/>
                <a:gd name="connsiteY16" fmla="*/ 135731 h 457200"/>
                <a:gd name="connsiteX17" fmla="*/ 311943 w 676274"/>
                <a:gd name="connsiteY17" fmla="*/ 104774 h 457200"/>
                <a:gd name="connsiteX18" fmla="*/ 202405 w 676274"/>
                <a:gd name="connsiteY18" fmla="*/ 64293 h 457200"/>
                <a:gd name="connsiteX19" fmla="*/ 116680 w 676274"/>
                <a:gd name="connsiteY19" fmla="*/ 35719 h 457200"/>
                <a:gd name="connsiteX20" fmla="*/ 0 w 676274"/>
                <a:gd name="connsiteY20" fmla="*/ 0 h 457200"/>
                <a:gd name="connsiteX0" fmla="*/ 0 w 676274"/>
                <a:gd name="connsiteY0" fmla="*/ 0 h 457200"/>
                <a:gd name="connsiteX1" fmla="*/ 21431 w 676274"/>
                <a:gd name="connsiteY1" fmla="*/ 21432 h 457200"/>
                <a:gd name="connsiteX2" fmla="*/ 42862 w 676274"/>
                <a:gd name="connsiteY2" fmla="*/ 40481 h 457200"/>
                <a:gd name="connsiteX3" fmla="*/ 109537 w 676274"/>
                <a:gd name="connsiteY3" fmla="*/ 88106 h 457200"/>
                <a:gd name="connsiteX4" fmla="*/ 161924 w 676274"/>
                <a:gd name="connsiteY4" fmla="*/ 126206 h 457200"/>
                <a:gd name="connsiteX5" fmla="*/ 223837 w 676274"/>
                <a:gd name="connsiteY5" fmla="*/ 154781 h 457200"/>
                <a:gd name="connsiteX6" fmla="*/ 271462 w 676274"/>
                <a:gd name="connsiteY6" fmla="*/ 178593 h 457200"/>
                <a:gd name="connsiteX7" fmla="*/ 345280 w 676274"/>
                <a:gd name="connsiteY7" fmla="*/ 238125 h 457200"/>
                <a:gd name="connsiteX8" fmla="*/ 433387 w 676274"/>
                <a:gd name="connsiteY8" fmla="*/ 321469 h 457200"/>
                <a:gd name="connsiteX9" fmla="*/ 490537 w 676274"/>
                <a:gd name="connsiteY9" fmla="*/ 369094 h 457200"/>
                <a:gd name="connsiteX10" fmla="*/ 571499 w 676274"/>
                <a:gd name="connsiteY10" fmla="*/ 426244 h 457200"/>
                <a:gd name="connsiteX11" fmla="*/ 638174 w 676274"/>
                <a:gd name="connsiteY11" fmla="*/ 450056 h 457200"/>
                <a:gd name="connsiteX12" fmla="*/ 676274 w 676274"/>
                <a:gd name="connsiteY12" fmla="*/ 457200 h 457200"/>
                <a:gd name="connsiteX13" fmla="*/ 673893 w 676274"/>
                <a:gd name="connsiteY13" fmla="*/ 138113 h 457200"/>
                <a:gd name="connsiteX14" fmla="*/ 607217 w 676274"/>
                <a:gd name="connsiteY14" fmla="*/ 150018 h 457200"/>
                <a:gd name="connsiteX15" fmla="*/ 526255 w 676274"/>
                <a:gd name="connsiteY15" fmla="*/ 161925 h 457200"/>
                <a:gd name="connsiteX16" fmla="*/ 409574 w 676274"/>
                <a:gd name="connsiteY16" fmla="*/ 135731 h 457200"/>
                <a:gd name="connsiteX17" fmla="*/ 311943 w 676274"/>
                <a:gd name="connsiteY17" fmla="*/ 104774 h 457200"/>
                <a:gd name="connsiteX18" fmla="*/ 202405 w 676274"/>
                <a:gd name="connsiteY18" fmla="*/ 64293 h 457200"/>
                <a:gd name="connsiteX19" fmla="*/ 116680 w 676274"/>
                <a:gd name="connsiteY19" fmla="*/ 35719 h 457200"/>
                <a:gd name="connsiteX20" fmla="*/ 0 w 676274"/>
                <a:gd name="connsiteY20" fmla="*/ 0 h 457200"/>
                <a:gd name="connsiteX0" fmla="*/ 0 w 676274"/>
                <a:gd name="connsiteY0" fmla="*/ 0 h 457200"/>
                <a:gd name="connsiteX1" fmla="*/ 21431 w 676274"/>
                <a:gd name="connsiteY1" fmla="*/ 21432 h 457200"/>
                <a:gd name="connsiteX2" fmla="*/ 83343 w 676274"/>
                <a:gd name="connsiteY2" fmla="*/ 69056 h 457200"/>
                <a:gd name="connsiteX3" fmla="*/ 109537 w 676274"/>
                <a:gd name="connsiteY3" fmla="*/ 88106 h 457200"/>
                <a:gd name="connsiteX4" fmla="*/ 161924 w 676274"/>
                <a:gd name="connsiteY4" fmla="*/ 126206 h 457200"/>
                <a:gd name="connsiteX5" fmla="*/ 223837 w 676274"/>
                <a:gd name="connsiteY5" fmla="*/ 154781 h 457200"/>
                <a:gd name="connsiteX6" fmla="*/ 271462 w 676274"/>
                <a:gd name="connsiteY6" fmla="*/ 178593 h 457200"/>
                <a:gd name="connsiteX7" fmla="*/ 345280 w 676274"/>
                <a:gd name="connsiteY7" fmla="*/ 238125 h 457200"/>
                <a:gd name="connsiteX8" fmla="*/ 433387 w 676274"/>
                <a:gd name="connsiteY8" fmla="*/ 321469 h 457200"/>
                <a:gd name="connsiteX9" fmla="*/ 490537 w 676274"/>
                <a:gd name="connsiteY9" fmla="*/ 369094 h 457200"/>
                <a:gd name="connsiteX10" fmla="*/ 571499 w 676274"/>
                <a:gd name="connsiteY10" fmla="*/ 426244 h 457200"/>
                <a:gd name="connsiteX11" fmla="*/ 638174 w 676274"/>
                <a:gd name="connsiteY11" fmla="*/ 450056 h 457200"/>
                <a:gd name="connsiteX12" fmla="*/ 676274 w 676274"/>
                <a:gd name="connsiteY12" fmla="*/ 457200 h 457200"/>
                <a:gd name="connsiteX13" fmla="*/ 673893 w 676274"/>
                <a:gd name="connsiteY13" fmla="*/ 138113 h 457200"/>
                <a:gd name="connsiteX14" fmla="*/ 607217 w 676274"/>
                <a:gd name="connsiteY14" fmla="*/ 150018 h 457200"/>
                <a:gd name="connsiteX15" fmla="*/ 526255 w 676274"/>
                <a:gd name="connsiteY15" fmla="*/ 161925 h 457200"/>
                <a:gd name="connsiteX16" fmla="*/ 409574 w 676274"/>
                <a:gd name="connsiteY16" fmla="*/ 135731 h 457200"/>
                <a:gd name="connsiteX17" fmla="*/ 311943 w 676274"/>
                <a:gd name="connsiteY17" fmla="*/ 104774 h 457200"/>
                <a:gd name="connsiteX18" fmla="*/ 202405 w 676274"/>
                <a:gd name="connsiteY18" fmla="*/ 64293 h 457200"/>
                <a:gd name="connsiteX19" fmla="*/ 116680 w 676274"/>
                <a:gd name="connsiteY19" fmla="*/ 35719 h 457200"/>
                <a:gd name="connsiteX20" fmla="*/ 0 w 676274"/>
                <a:gd name="connsiteY20" fmla="*/ 0 h 457200"/>
                <a:gd name="connsiteX0" fmla="*/ 0 w 676274"/>
                <a:gd name="connsiteY0" fmla="*/ 0 h 457200"/>
                <a:gd name="connsiteX1" fmla="*/ 21431 w 676274"/>
                <a:gd name="connsiteY1" fmla="*/ 21432 h 457200"/>
                <a:gd name="connsiteX2" fmla="*/ 83343 w 676274"/>
                <a:gd name="connsiteY2" fmla="*/ 69056 h 457200"/>
                <a:gd name="connsiteX3" fmla="*/ 135730 w 676274"/>
                <a:gd name="connsiteY3" fmla="*/ 102393 h 457200"/>
                <a:gd name="connsiteX4" fmla="*/ 161924 w 676274"/>
                <a:gd name="connsiteY4" fmla="*/ 126206 h 457200"/>
                <a:gd name="connsiteX5" fmla="*/ 223837 w 676274"/>
                <a:gd name="connsiteY5" fmla="*/ 154781 h 457200"/>
                <a:gd name="connsiteX6" fmla="*/ 271462 w 676274"/>
                <a:gd name="connsiteY6" fmla="*/ 178593 h 457200"/>
                <a:gd name="connsiteX7" fmla="*/ 345280 w 676274"/>
                <a:gd name="connsiteY7" fmla="*/ 238125 h 457200"/>
                <a:gd name="connsiteX8" fmla="*/ 433387 w 676274"/>
                <a:gd name="connsiteY8" fmla="*/ 321469 h 457200"/>
                <a:gd name="connsiteX9" fmla="*/ 490537 w 676274"/>
                <a:gd name="connsiteY9" fmla="*/ 369094 h 457200"/>
                <a:gd name="connsiteX10" fmla="*/ 571499 w 676274"/>
                <a:gd name="connsiteY10" fmla="*/ 426244 h 457200"/>
                <a:gd name="connsiteX11" fmla="*/ 638174 w 676274"/>
                <a:gd name="connsiteY11" fmla="*/ 450056 h 457200"/>
                <a:gd name="connsiteX12" fmla="*/ 676274 w 676274"/>
                <a:gd name="connsiteY12" fmla="*/ 457200 h 457200"/>
                <a:gd name="connsiteX13" fmla="*/ 673893 w 676274"/>
                <a:gd name="connsiteY13" fmla="*/ 138113 h 457200"/>
                <a:gd name="connsiteX14" fmla="*/ 607217 w 676274"/>
                <a:gd name="connsiteY14" fmla="*/ 150018 h 457200"/>
                <a:gd name="connsiteX15" fmla="*/ 526255 w 676274"/>
                <a:gd name="connsiteY15" fmla="*/ 161925 h 457200"/>
                <a:gd name="connsiteX16" fmla="*/ 409574 w 676274"/>
                <a:gd name="connsiteY16" fmla="*/ 135731 h 457200"/>
                <a:gd name="connsiteX17" fmla="*/ 311943 w 676274"/>
                <a:gd name="connsiteY17" fmla="*/ 104774 h 457200"/>
                <a:gd name="connsiteX18" fmla="*/ 202405 w 676274"/>
                <a:gd name="connsiteY18" fmla="*/ 64293 h 457200"/>
                <a:gd name="connsiteX19" fmla="*/ 116680 w 676274"/>
                <a:gd name="connsiteY19" fmla="*/ 35719 h 457200"/>
                <a:gd name="connsiteX20" fmla="*/ 0 w 676274"/>
                <a:gd name="connsiteY20" fmla="*/ 0 h 457200"/>
                <a:gd name="connsiteX0" fmla="*/ 0 w 676274"/>
                <a:gd name="connsiteY0" fmla="*/ 0 h 457200"/>
                <a:gd name="connsiteX1" fmla="*/ 59531 w 676274"/>
                <a:gd name="connsiteY1" fmla="*/ 52388 h 457200"/>
                <a:gd name="connsiteX2" fmla="*/ 83343 w 676274"/>
                <a:gd name="connsiteY2" fmla="*/ 69056 h 457200"/>
                <a:gd name="connsiteX3" fmla="*/ 135730 w 676274"/>
                <a:gd name="connsiteY3" fmla="*/ 102393 h 457200"/>
                <a:gd name="connsiteX4" fmla="*/ 161924 w 676274"/>
                <a:gd name="connsiteY4" fmla="*/ 126206 h 457200"/>
                <a:gd name="connsiteX5" fmla="*/ 223837 w 676274"/>
                <a:gd name="connsiteY5" fmla="*/ 154781 h 457200"/>
                <a:gd name="connsiteX6" fmla="*/ 271462 w 676274"/>
                <a:gd name="connsiteY6" fmla="*/ 178593 h 457200"/>
                <a:gd name="connsiteX7" fmla="*/ 345280 w 676274"/>
                <a:gd name="connsiteY7" fmla="*/ 238125 h 457200"/>
                <a:gd name="connsiteX8" fmla="*/ 433387 w 676274"/>
                <a:gd name="connsiteY8" fmla="*/ 321469 h 457200"/>
                <a:gd name="connsiteX9" fmla="*/ 490537 w 676274"/>
                <a:gd name="connsiteY9" fmla="*/ 369094 h 457200"/>
                <a:gd name="connsiteX10" fmla="*/ 571499 w 676274"/>
                <a:gd name="connsiteY10" fmla="*/ 426244 h 457200"/>
                <a:gd name="connsiteX11" fmla="*/ 638174 w 676274"/>
                <a:gd name="connsiteY11" fmla="*/ 450056 h 457200"/>
                <a:gd name="connsiteX12" fmla="*/ 676274 w 676274"/>
                <a:gd name="connsiteY12" fmla="*/ 457200 h 457200"/>
                <a:gd name="connsiteX13" fmla="*/ 673893 w 676274"/>
                <a:gd name="connsiteY13" fmla="*/ 138113 h 457200"/>
                <a:gd name="connsiteX14" fmla="*/ 607217 w 676274"/>
                <a:gd name="connsiteY14" fmla="*/ 150018 h 457200"/>
                <a:gd name="connsiteX15" fmla="*/ 526255 w 676274"/>
                <a:gd name="connsiteY15" fmla="*/ 161925 h 457200"/>
                <a:gd name="connsiteX16" fmla="*/ 409574 w 676274"/>
                <a:gd name="connsiteY16" fmla="*/ 135731 h 457200"/>
                <a:gd name="connsiteX17" fmla="*/ 311943 w 676274"/>
                <a:gd name="connsiteY17" fmla="*/ 104774 h 457200"/>
                <a:gd name="connsiteX18" fmla="*/ 202405 w 676274"/>
                <a:gd name="connsiteY18" fmla="*/ 64293 h 457200"/>
                <a:gd name="connsiteX19" fmla="*/ 116680 w 676274"/>
                <a:gd name="connsiteY19" fmla="*/ 35719 h 457200"/>
                <a:gd name="connsiteX20" fmla="*/ 0 w 676274"/>
                <a:gd name="connsiteY20" fmla="*/ 0 h 457200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42937 w 645318"/>
                <a:gd name="connsiteY13" fmla="*/ 109538 h 428625"/>
                <a:gd name="connsiteX14" fmla="*/ 576261 w 645318"/>
                <a:gd name="connsiteY14" fmla="*/ 121443 h 428625"/>
                <a:gd name="connsiteX15" fmla="*/ 495299 w 645318"/>
                <a:gd name="connsiteY15" fmla="*/ 133350 h 428625"/>
                <a:gd name="connsiteX16" fmla="*/ 378618 w 645318"/>
                <a:gd name="connsiteY16" fmla="*/ 107156 h 428625"/>
                <a:gd name="connsiteX17" fmla="*/ 280987 w 645318"/>
                <a:gd name="connsiteY17" fmla="*/ 76199 h 428625"/>
                <a:gd name="connsiteX18" fmla="*/ 171449 w 645318"/>
                <a:gd name="connsiteY18" fmla="*/ 35718 h 428625"/>
                <a:gd name="connsiteX19" fmla="*/ 85724 w 645318"/>
                <a:gd name="connsiteY19" fmla="*/ 7144 h 428625"/>
                <a:gd name="connsiteX20" fmla="*/ 0 w 645318"/>
                <a:gd name="connsiteY20" fmla="*/ 0 h 428625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42937 w 645318"/>
                <a:gd name="connsiteY13" fmla="*/ 109538 h 428625"/>
                <a:gd name="connsiteX14" fmla="*/ 576261 w 645318"/>
                <a:gd name="connsiteY14" fmla="*/ 121443 h 428625"/>
                <a:gd name="connsiteX15" fmla="*/ 495299 w 645318"/>
                <a:gd name="connsiteY15" fmla="*/ 133350 h 428625"/>
                <a:gd name="connsiteX16" fmla="*/ 378618 w 645318"/>
                <a:gd name="connsiteY16" fmla="*/ 107156 h 428625"/>
                <a:gd name="connsiteX17" fmla="*/ 280987 w 645318"/>
                <a:gd name="connsiteY17" fmla="*/ 76199 h 428625"/>
                <a:gd name="connsiteX18" fmla="*/ 171449 w 645318"/>
                <a:gd name="connsiteY18" fmla="*/ 35718 h 428625"/>
                <a:gd name="connsiteX19" fmla="*/ 107155 w 645318"/>
                <a:gd name="connsiteY19" fmla="*/ 28575 h 428625"/>
                <a:gd name="connsiteX20" fmla="*/ 0 w 645318"/>
                <a:gd name="connsiteY20" fmla="*/ 0 h 428625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42937 w 645318"/>
                <a:gd name="connsiteY13" fmla="*/ 109538 h 428625"/>
                <a:gd name="connsiteX14" fmla="*/ 576261 w 645318"/>
                <a:gd name="connsiteY14" fmla="*/ 121443 h 428625"/>
                <a:gd name="connsiteX15" fmla="*/ 495299 w 645318"/>
                <a:gd name="connsiteY15" fmla="*/ 133350 h 428625"/>
                <a:gd name="connsiteX16" fmla="*/ 378618 w 645318"/>
                <a:gd name="connsiteY16" fmla="*/ 107156 h 428625"/>
                <a:gd name="connsiteX17" fmla="*/ 280987 w 645318"/>
                <a:gd name="connsiteY17" fmla="*/ 76199 h 428625"/>
                <a:gd name="connsiteX18" fmla="*/ 197643 w 645318"/>
                <a:gd name="connsiteY18" fmla="*/ 59531 h 428625"/>
                <a:gd name="connsiteX19" fmla="*/ 107155 w 645318"/>
                <a:gd name="connsiteY19" fmla="*/ 28575 h 428625"/>
                <a:gd name="connsiteX20" fmla="*/ 0 w 645318"/>
                <a:gd name="connsiteY20" fmla="*/ 0 h 428625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42937 w 645318"/>
                <a:gd name="connsiteY13" fmla="*/ 109538 h 428625"/>
                <a:gd name="connsiteX14" fmla="*/ 576261 w 645318"/>
                <a:gd name="connsiteY14" fmla="*/ 121443 h 428625"/>
                <a:gd name="connsiteX15" fmla="*/ 495299 w 645318"/>
                <a:gd name="connsiteY15" fmla="*/ 133350 h 428625"/>
                <a:gd name="connsiteX16" fmla="*/ 378618 w 645318"/>
                <a:gd name="connsiteY16" fmla="*/ 107156 h 428625"/>
                <a:gd name="connsiteX17" fmla="*/ 307180 w 645318"/>
                <a:gd name="connsiteY17" fmla="*/ 104774 h 428625"/>
                <a:gd name="connsiteX18" fmla="*/ 197643 w 645318"/>
                <a:gd name="connsiteY18" fmla="*/ 59531 h 428625"/>
                <a:gd name="connsiteX19" fmla="*/ 107155 w 645318"/>
                <a:gd name="connsiteY19" fmla="*/ 28575 h 428625"/>
                <a:gd name="connsiteX20" fmla="*/ 0 w 645318"/>
                <a:gd name="connsiteY20" fmla="*/ 0 h 428625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42937 w 645318"/>
                <a:gd name="connsiteY13" fmla="*/ 109538 h 428625"/>
                <a:gd name="connsiteX14" fmla="*/ 576261 w 645318"/>
                <a:gd name="connsiteY14" fmla="*/ 121443 h 428625"/>
                <a:gd name="connsiteX15" fmla="*/ 495299 w 645318"/>
                <a:gd name="connsiteY15" fmla="*/ 133350 h 428625"/>
                <a:gd name="connsiteX16" fmla="*/ 411956 w 645318"/>
                <a:gd name="connsiteY16" fmla="*/ 147637 h 428625"/>
                <a:gd name="connsiteX17" fmla="*/ 307180 w 645318"/>
                <a:gd name="connsiteY17" fmla="*/ 104774 h 428625"/>
                <a:gd name="connsiteX18" fmla="*/ 197643 w 645318"/>
                <a:gd name="connsiteY18" fmla="*/ 59531 h 428625"/>
                <a:gd name="connsiteX19" fmla="*/ 107155 w 645318"/>
                <a:gd name="connsiteY19" fmla="*/ 28575 h 428625"/>
                <a:gd name="connsiteX20" fmla="*/ 0 w 645318"/>
                <a:gd name="connsiteY20" fmla="*/ 0 h 428625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42937 w 645318"/>
                <a:gd name="connsiteY13" fmla="*/ 109538 h 428625"/>
                <a:gd name="connsiteX14" fmla="*/ 576261 w 645318"/>
                <a:gd name="connsiteY14" fmla="*/ 121443 h 428625"/>
                <a:gd name="connsiteX15" fmla="*/ 521493 w 645318"/>
                <a:gd name="connsiteY15" fmla="*/ 192882 h 428625"/>
                <a:gd name="connsiteX16" fmla="*/ 411956 w 645318"/>
                <a:gd name="connsiteY16" fmla="*/ 147637 h 428625"/>
                <a:gd name="connsiteX17" fmla="*/ 307180 w 645318"/>
                <a:gd name="connsiteY17" fmla="*/ 104774 h 428625"/>
                <a:gd name="connsiteX18" fmla="*/ 197643 w 645318"/>
                <a:gd name="connsiteY18" fmla="*/ 59531 h 428625"/>
                <a:gd name="connsiteX19" fmla="*/ 107155 w 645318"/>
                <a:gd name="connsiteY19" fmla="*/ 28575 h 428625"/>
                <a:gd name="connsiteX20" fmla="*/ 0 w 645318"/>
                <a:gd name="connsiteY20" fmla="*/ 0 h 428625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42937 w 645318"/>
                <a:gd name="connsiteY13" fmla="*/ 109538 h 428625"/>
                <a:gd name="connsiteX14" fmla="*/ 590548 w 645318"/>
                <a:gd name="connsiteY14" fmla="*/ 200025 h 428625"/>
                <a:gd name="connsiteX15" fmla="*/ 521493 w 645318"/>
                <a:gd name="connsiteY15" fmla="*/ 192882 h 428625"/>
                <a:gd name="connsiteX16" fmla="*/ 411956 w 645318"/>
                <a:gd name="connsiteY16" fmla="*/ 147637 h 428625"/>
                <a:gd name="connsiteX17" fmla="*/ 307180 w 645318"/>
                <a:gd name="connsiteY17" fmla="*/ 104774 h 428625"/>
                <a:gd name="connsiteX18" fmla="*/ 197643 w 645318"/>
                <a:gd name="connsiteY18" fmla="*/ 59531 h 428625"/>
                <a:gd name="connsiteX19" fmla="*/ 107155 w 645318"/>
                <a:gd name="connsiteY19" fmla="*/ 28575 h 428625"/>
                <a:gd name="connsiteX20" fmla="*/ 0 w 645318"/>
                <a:gd name="connsiteY20" fmla="*/ 0 h 428625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38175 w 645318"/>
                <a:gd name="connsiteY13" fmla="*/ 204788 h 428625"/>
                <a:gd name="connsiteX14" fmla="*/ 590548 w 645318"/>
                <a:gd name="connsiteY14" fmla="*/ 200025 h 428625"/>
                <a:gd name="connsiteX15" fmla="*/ 521493 w 645318"/>
                <a:gd name="connsiteY15" fmla="*/ 192882 h 428625"/>
                <a:gd name="connsiteX16" fmla="*/ 411956 w 645318"/>
                <a:gd name="connsiteY16" fmla="*/ 147637 h 428625"/>
                <a:gd name="connsiteX17" fmla="*/ 307180 w 645318"/>
                <a:gd name="connsiteY17" fmla="*/ 104774 h 428625"/>
                <a:gd name="connsiteX18" fmla="*/ 197643 w 645318"/>
                <a:gd name="connsiteY18" fmla="*/ 59531 h 428625"/>
                <a:gd name="connsiteX19" fmla="*/ 107155 w 645318"/>
                <a:gd name="connsiteY19" fmla="*/ 28575 h 428625"/>
                <a:gd name="connsiteX20" fmla="*/ 0 w 645318"/>
                <a:gd name="connsiteY20" fmla="*/ 0 h 428625"/>
                <a:gd name="connsiteX0" fmla="*/ 0 w 645318"/>
                <a:gd name="connsiteY0" fmla="*/ 0 h 428625"/>
                <a:gd name="connsiteX1" fmla="*/ 28575 w 645318"/>
                <a:gd name="connsiteY1" fmla="*/ 23813 h 428625"/>
                <a:gd name="connsiteX2" fmla="*/ 52387 w 645318"/>
                <a:gd name="connsiteY2" fmla="*/ 40481 h 428625"/>
                <a:gd name="connsiteX3" fmla="*/ 104774 w 645318"/>
                <a:gd name="connsiteY3" fmla="*/ 73818 h 428625"/>
                <a:gd name="connsiteX4" fmla="*/ 130968 w 645318"/>
                <a:gd name="connsiteY4" fmla="*/ 97631 h 428625"/>
                <a:gd name="connsiteX5" fmla="*/ 192881 w 645318"/>
                <a:gd name="connsiteY5" fmla="*/ 126206 h 428625"/>
                <a:gd name="connsiteX6" fmla="*/ 240506 w 645318"/>
                <a:gd name="connsiteY6" fmla="*/ 150018 h 428625"/>
                <a:gd name="connsiteX7" fmla="*/ 314324 w 645318"/>
                <a:gd name="connsiteY7" fmla="*/ 209550 h 428625"/>
                <a:gd name="connsiteX8" fmla="*/ 402431 w 645318"/>
                <a:gd name="connsiteY8" fmla="*/ 292894 h 428625"/>
                <a:gd name="connsiteX9" fmla="*/ 459581 w 645318"/>
                <a:gd name="connsiteY9" fmla="*/ 340519 h 428625"/>
                <a:gd name="connsiteX10" fmla="*/ 540543 w 645318"/>
                <a:gd name="connsiteY10" fmla="*/ 397669 h 428625"/>
                <a:gd name="connsiteX11" fmla="*/ 607218 w 645318"/>
                <a:gd name="connsiteY11" fmla="*/ 421481 h 428625"/>
                <a:gd name="connsiteX12" fmla="*/ 645318 w 645318"/>
                <a:gd name="connsiteY12" fmla="*/ 428625 h 428625"/>
                <a:gd name="connsiteX13" fmla="*/ 642937 w 645318"/>
                <a:gd name="connsiteY13" fmla="*/ 204788 h 428625"/>
                <a:gd name="connsiteX14" fmla="*/ 590548 w 645318"/>
                <a:gd name="connsiteY14" fmla="*/ 200025 h 428625"/>
                <a:gd name="connsiteX15" fmla="*/ 521493 w 645318"/>
                <a:gd name="connsiteY15" fmla="*/ 192882 h 428625"/>
                <a:gd name="connsiteX16" fmla="*/ 411956 w 645318"/>
                <a:gd name="connsiteY16" fmla="*/ 147637 h 428625"/>
                <a:gd name="connsiteX17" fmla="*/ 307180 w 645318"/>
                <a:gd name="connsiteY17" fmla="*/ 104774 h 428625"/>
                <a:gd name="connsiteX18" fmla="*/ 197643 w 645318"/>
                <a:gd name="connsiteY18" fmla="*/ 59531 h 428625"/>
                <a:gd name="connsiteX19" fmla="*/ 107155 w 645318"/>
                <a:gd name="connsiteY19" fmla="*/ 28575 h 428625"/>
                <a:gd name="connsiteX20" fmla="*/ 0 w 645318"/>
                <a:gd name="connsiteY20" fmla="*/ 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5318" h="428625">
                  <a:moveTo>
                    <a:pt x="0" y="0"/>
                  </a:moveTo>
                  <a:lnTo>
                    <a:pt x="28575" y="23813"/>
                  </a:lnTo>
                  <a:lnTo>
                    <a:pt x="52387" y="40481"/>
                  </a:lnTo>
                  <a:lnTo>
                    <a:pt x="104774" y="73818"/>
                  </a:lnTo>
                  <a:lnTo>
                    <a:pt x="130968" y="97631"/>
                  </a:lnTo>
                  <a:lnTo>
                    <a:pt x="192881" y="126206"/>
                  </a:lnTo>
                  <a:lnTo>
                    <a:pt x="240506" y="150018"/>
                  </a:lnTo>
                  <a:lnTo>
                    <a:pt x="314324" y="209550"/>
                  </a:lnTo>
                  <a:lnTo>
                    <a:pt x="402431" y="292894"/>
                  </a:lnTo>
                  <a:lnTo>
                    <a:pt x="459581" y="340519"/>
                  </a:lnTo>
                  <a:lnTo>
                    <a:pt x="540543" y="397669"/>
                  </a:lnTo>
                  <a:lnTo>
                    <a:pt x="607218" y="421481"/>
                  </a:lnTo>
                  <a:lnTo>
                    <a:pt x="645318" y="428625"/>
                  </a:lnTo>
                  <a:cubicBezTo>
                    <a:pt x="643731" y="323850"/>
                    <a:pt x="644524" y="309563"/>
                    <a:pt x="642937" y="204788"/>
                  </a:cubicBezTo>
                  <a:lnTo>
                    <a:pt x="590548" y="200025"/>
                  </a:lnTo>
                  <a:lnTo>
                    <a:pt x="521493" y="192882"/>
                  </a:lnTo>
                  <a:lnTo>
                    <a:pt x="411956" y="147637"/>
                  </a:lnTo>
                  <a:cubicBezTo>
                    <a:pt x="367506" y="134937"/>
                    <a:pt x="342899" y="119458"/>
                    <a:pt x="307180" y="104774"/>
                  </a:cubicBezTo>
                  <a:cubicBezTo>
                    <a:pt x="271461" y="90090"/>
                    <a:pt x="234155" y="54769"/>
                    <a:pt x="197643" y="59531"/>
                  </a:cubicBezTo>
                  <a:lnTo>
                    <a:pt x="107155" y="285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29" name="14 CuadroTexto"/>
            <p:cNvSpPr txBox="1"/>
            <p:nvPr/>
          </p:nvSpPr>
          <p:spPr>
            <a:xfrm>
              <a:off x="6228193" y="3496469"/>
              <a:ext cx="2311627" cy="277813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59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MX" sz="1200" dirty="0">
                  <a:latin typeface="Californian FB" panose="0207040306080B030204" pitchFamily="18" charset="0"/>
                </a:rPr>
                <a:t>Aguas profundas</a:t>
              </a:r>
              <a:endParaRPr lang="es-MX" sz="1050" dirty="0">
                <a:latin typeface="Californian FB" panose="0207040306080B030204" pitchFamily="18" charset="0"/>
              </a:endParaRPr>
            </a:p>
          </p:txBody>
        </p:sp>
      </p:grpSp>
      <p:grpSp>
        <p:nvGrpSpPr>
          <p:cNvPr id="30" name="15 Grupo"/>
          <p:cNvGrpSpPr>
            <a:grpSpLocks/>
          </p:cNvGrpSpPr>
          <p:nvPr/>
        </p:nvGrpSpPr>
        <p:grpSpPr bwMode="auto">
          <a:xfrm>
            <a:off x="5457130" y="3155976"/>
            <a:ext cx="3579366" cy="469900"/>
            <a:chOff x="4960145" y="3102770"/>
            <a:chExt cx="3579673" cy="469106"/>
          </a:xfrm>
        </p:grpSpPr>
        <p:sp>
          <p:nvSpPr>
            <p:cNvPr id="31" name="16 Forma libre"/>
            <p:cNvSpPr/>
            <p:nvPr/>
          </p:nvSpPr>
          <p:spPr>
            <a:xfrm>
              <a:off x="4960145" y="3102770"/>
              <a:ext cx="1076417" cy="469106"/>
            </a:xfrm>
            <a:custGeom>
              <a:avLst/>
              <a:gdLst>
                <a:gd name="connsiteX0" fmla="*/ 0 w 1076325"/>
                <a:gd name="connsiteY0" fmla="*/ 0 h 397669"/>
                <a:gd name="connsiteX1" fmla="*/ 126206 w 1076325"/>
                <a:gd name="connsiteY1" fmla="*/ 38100 h 397669"/>
                <a:gd name="connsiteX2" fmla="*/ 219075 w 1076325"/>
                <a:gd name="connsiteY2" fmla="*/ 66675 h 397669"/>
                <a:gd name="connsiteX3" fmla="*/ 340519 w 1076325"/>
                <a:gd name="connsiteY3" fmla="*/ 64294 h 397669"/>
                <a:gd name="connsiteX4" fmla="*/ 597694 w 1076325"/>
                <a:gd name="connsiteY4" fmla="*/ 42862 h 397669"/>
                <a:gd name="connsiteX5" fmla="*/ 671512 w 1076325"/>
                <a:gd name="connsiteY5" fmla="*/ 45244 h 397669"/>
                <a:gd name="connsiteX6" fmla="*/ 735806 w 1076325"/>
                <a:gd name="connsiteY6" fmla="*/ 83344 h 397669"/>
                <a:gd name="connsiteX7" fmla="*/ 831056 w 1076325"/>
                <a:gd name="connsiteY7" fmla="*/ 150019 h 397669"/>
                <a:gd name="connsiteX8" fmla="*/ 897731 w 1076325"/>
                <a:gd name="connsiteY8" fmla="*/ 180975 h 397669"/>
                <a:gd name="connsiteX9" fmla="*/ 985837 w 1076325"/>
                <a:gd name="connsiteY9" fmla="*/ 185737 h 397669"/>
                <a:gd name="connsiteX10" fmla="*/ 1076325 w 1076325"/>
                <a:gd name="connsiteY10" fmla="*/ 154781 h 397669"/>
                <a:gd name="connsiteX11" fmla="*/ 1073944 w 1076325"/>
                <a:gd name="connsiteY11" fmla="*/ 373856 h 397669"/>
                <a:gd name="connsiteX12" fmla="*/ 928687 w 1076325"/>
                <a:gd name="connsiteY12" fmla="*/ 397669 h 397669"/>
                <a:gd name="connsiteX13" fmla="*/ 800100 w 1076325"/>
                <a:gd name="connsiteY13" fmla="*/ 371475 h 397669"/>
                <a:gd name="connsiteX14" fmla="*/ 621506 w 1076325"/>
                <a:gd name="connsiteY14" fmla="*/ 283369 h 397669"/>
                <a:gd name="connsiteX15" fmla="*/ 581025 w 1076325"/>
                <a:gd name="connsiteY15" fmla="*/ 271462 h 397669"/>
                <a:gd name="connsiteX16" fmla="*/ 335756 w 1076325"/>
                <a:gd name="connsiteY16" fmla="*/ 147637 h 397669"/>
                <a:gd name="connsiteX17" fmla="*/ 326231 w 1076325"/>
                <a:gd name="connsiteY17" fmla="*/ 133350 h 397669"/>
                <a:gd name="connsiteX18" fmla="*/ 216694 w 1076325"/>
                <a:gd name="connsiteY18" fmla="*/ 116681 h 397669"/>
                <a:gd name="connsiteX19" fmla="*/ 0 w 1076325"/>
                <a:gd name="connsiteY19" fmla="*/ 0 h 397669"/>
                <a:gd name="connsiteX0" fmla="*/ 0 w 1076325"/>
                <a:gd name="connsiteY0" fmla="*/ 0 h 397669"/>
                <a:gd name="connsiteX1" fmla="*/ 126206 w 1076325"/>
                <a:gd name="connsiteY1" fmla="*/ 38100 h 397669"/>
                <a:gd name="connsiteX2" fmla="*/ 219075 w 1076325"/>
                <a:gd name="connsiteY2" fmla="*/ 66675 h 397669"/>
                <a:gd name="connsiteX3" fmla="*/ 340519 w 1076325"/>
                <a:gd name="connsiteY3" fmla="*/ 64294 h 397669"/>
                <a:gd name="connsiteX4" fmla="*/ 597694 w 1076325"/>
                <a:gd name="connsiteY4" fmla="*/ 42862 h 397669"/>
                <a:gd name="connsiteX5" fmla="*/ 671512 w 1076325"/>
                <a:gd name="connsiteY5" fmla="*/ 45244 h 397669"/>
                <a:gd name="connsiteX6" fmla="*/ 735806 w 1076325"/>
                <a:gd name="connsiteY6" fmla="*/ 83344 h 397669"/>
                <a:gd name="connsiteX7" fmla="*/ 831056 w 1076325"/>
                <a:gd name="connsiteY7" fmla="*/ 150019 h 397669"/>
                <a:gd name="connsiteX8" fmla="*/ 897731 w 1076325"/>
                <a:gd name="connsiteY8" fmla="*/ 180975 h 397669"/>
                <a:gd name="connsiteX9" fmla="*/ 985837 w 1076325"/>
                <a:gd name="connsiteY9" fmla="*/ 185737 h 397669"/>
                <a:gd name="connsiteX10" fmla="*/ 1076325 w 1076325"/>
                <a:gd name="connsiteY10" fmla="*/ 154781 h 397669"/>
                <a:gd name="connsiteX11" fmla="*/ 1073944 w 1076325"/>
                <a:gd name="connsiteY11" fmla="*/ 373856 h 397669"/>
                <a:gd name="connsiteX12" fmla="*/ 928687 w 1076325"/>
                <a:gd name="connsiteY12" fmla="*/ 397669 h 397669"/>
                <a:gd name="connsiteX13" fmla="*/ 800100 w 1076325"/>
                <a:gd name="connsiteY13" fmla="*/ 371475 h 397669"/>
                <a:gd name="connsiteX14" fmla="*/ 621506 w 1076325"/>
                <a:gd name="connsiteY14" fmla="*/ 283369 h 397669"/>
                <a:gd name="connsiteX15" fmla="*/ 581025 w 1076325"/>
                <a:gd name="connsiteY15" fmla="*/ 271462 h 397669"/>
                <a:gd name="connsiteX16" fmla="*/ 335756 w 1076325"/>
                <a:gd name="connsiteY16" fmla="*/ 147637 h 397669"/>
                <a:gd name="connsiteX17" fmla="*/ 326231 w 1076325"/>
                <a:gd name="connsiteY17" fmla="*/ 133350 h 397669"/>
                <a:gd name="connsiteX18" fmla="*/ 95250 w 1076325"/>
                <a:gd name="connsiteY18" fmla="*/ 61912 h 397669"/>
                <a:gd name="connsiteX19" fmla="*/ 0 w 1076325"/>
                <a:gd name="connsiteY19" fmla="*/ 0 h 397669"/>
                <a:gd name="connsiteX0" fmla="*/ 0 w 1076325"/>
                <a:gd name="connsiteY0" fmla="*/ 0 h 397669"/>
                <a:gd name="connsiteX1" fmla="*/ 126206 w 1076325"/>
                <a:gd name="connsiteY1" fmla="*/ 38100 h 397669"/>
                <a:gd name="connsiteX2" fmla="*/ 219075 w 1076325"/>
                <a:gd name="connsiteY2" fmla="*/ 66675 h 397669"/>
                <a:gd name="connsiteX3" fmla="*/ 340519 w 1076325"/>
                <a:gd name="connsiteY3" fmla="*/ 64294 h 397669"/>
                <a:gd name="connsiteX4" fmla="*/ 597694 w 1076325"/>
                <a:gd name="connsiteY4" fmla="*/ 42862 h 397669"/>
                <a:gd name="connsiteX5" fmla="*/ 671512 w 1076325"/>
                <a:gd name="connsiteY5" fmla="*/ 45244 h 397669"/>
                <a:gd name="connsiteX6" fmla="*/ 735806 w 1076325"/>
                <a:gd name="connsiteY6" fmla="*/ 83344 h 397669"/>
                <a:gd name="connsiteX7" fmla="*/ 831056 w 1076325"/>
                <a:gd name="connsiteY7" fmla="*/ 150019 h 397669"/>
                <a:gd name="connsiteX8" fmla="*/ 897731 w 1076325"/>
                <a:gd name="connsiteY8" fmla="*/ 180975 h 397669"/>
                <a:gd name="connsiteX9" fmla="*/ 985837 w 1076325"/>
                <a:gd name="connsiteY9" fmla="*/ 185737 h 397669"/>
                <a:gd name="connsiteX10" fmla="*/ 1076325 w 1076325"/>
                <a:gd name="connsiteY10" fmla="*/ 154781 h 397669"/>
                <a:gd name="connsiteX11" fmla="*/ 1073944 w 1076325"/>
                <a:gd name="connsiteY11" fmla="*/ 373856 h 397669"/>
                <a:gd name="connsiteX12" fmla="*/ 928687 w 1076325"/>
                <a:gd name="connsiteY12" fmla="*/ 397669 h 397669"/>
                <a:gd name="connsiteX13" fmla="*/ 800100 w 1076325"/>
                <a:gd name="connsiteY13" fmla="*/ 371475 h 397669"/>
                <a:gd name="connsiteX14" fmla="*/ 621506 w 1076325"/>
                <a:gd name="connsiteY14" fmla="*/ 283369 h 397669"/>
                <a:gd name="connsiteX15" fmla="*/ 581025 w 1076325"/>
                <a:gd name="connsiteY15" fmla="*/ 271462 h 397669"/>
                <a:gd name="connsiteX16" fmla="*/ 335756 w 1076325"/>
                <a:gd name="connsiteY16" fmla="*/ 147637 h 397669"/>
                <a:gd name="connsiteX17" fmla="*/ 214312 w 1076325"/>
                <a:gd name="connsiteY17" fmla="*/ 119062 h 397669"/>
                <a:gd name="connsiteX18" fmla="*/ 95250 w 1076325"/>
                <a:gd name="connsiteY18" fmla="*/ 61912 h 397669"/>
                <a:gd name="connsiteX19" fmla="*/ 0 w 1076325"/>
                <a:gd name="connsiteY19" fmla="*/ 0 h 397669"/>
                <a:gd name="connsiteX0" fmla="*/ 0 w 1076325"/>
                <a:gd name="connsiteY0" fmla="*/ 0 h 397669"/>
                <a:gd name="connsiteX1" fmla="*/ 126206 w 1076325"/>
                <a:gd name="connsiteY1" fmla="*/ 38100 h 397669"/>
                <a:gd name="connsiteX2" fmla="*/ 219075 w 1076325"/>
                <a:gd name="connsiteY2" fmla="*/ 66675 h 397669"/>
                <a:gd name="connsiteX3" fmla="*/ 340519 w 1076325"/>
                <a:gd name="connsiteY3" fmla="*/ 64294 h 397669"/>
                <a:gd name="connsiteX4" fmla="*/ 597694 w 1076325"/>
                <a:gd name="connsiteY4" fmla="*/ 42862 h 397669"/>
                <a:gd name="connsiteX5" fmla="*/ 671512 w 1076325"/>
                <a:gd name="connsiteY5" fmla="*/ 45244 h 397669"/>
                <a:gd name="connsiteX6" fmla="*/ 735806 w 1076325"/>
                <a:gd name="connsiteY6" fmla="*/ 83344 h 397669"/>
                <a:gd name="connsiteX7" fmla="*/ 831056 w 1076325"/>
                <a:gd name="connsiteY7" fmla="*/ 150019 h 397669"/>
                <a:gd name="connsiteX8" fmla="*/ 897731 w 1076325"/>
                <a:gd name="connsiteY8" fmla="*/ 180975 h 397669"/>
                <a:gd name="connsiteX9" fmla="*/ 985837 w 1076325"/>
                <a:gd name="connsiteY9" fmla="*/ 185737 h 397669"/>
                <a:gd name="connsiteX10" fmla="*/ 1076325 w 1076325"/>
                <a:gd name="connsiteY10" fmla="*/ 154781 h 397669"/>
                <a:gd name="connsiteX11" fmla="*/ 1073944 w 1076325"/>
                <a:gd name="connsiteY11" fmla="*/ 373856 h 397669"/>
                <a:gd name="connsiteX12" fmla="*/ 928687 w 1076325"/>
                <a:gd name="connsiteY12" fmla="*/ 397669 h 397669"/>
                <a:gd name="connsiteX13" fmla="*/ 800100 w 1076325"/>
                <a:gd name="connsiteY13" fmla="*/ 371475 h 397669"/>
                <a:gd name="connsiteX14" fmla="*/ 621506 w 1076325"/>
                <a:gd name="connsiteY14" fmla="*/ 283369 h 397669"/>
                <a:gd name="connsiteX15" fmla="*/ 566737 w 1076325"/>
                <a:gd name="connsiteY15" fmla="*/ 266699 h 397669"/>
                <a:gd name="connsiteX16" fmla="*/ 335756 w 1076325"/>
                <a:gd name="connsiteY16" fmla="*/ 147637 h 397669"/>
                <a:gd name="connsiteX17" fmla="*/ 214312 w 1076325"/>
                <a:gd name="connsiteY17" fmla="*/ 119062 h 397669"/>
                <a:gd name="connsiteX18" fmla="*/ 95250 w 1076325"/>
                <a:gd name="connsiteY18" fmla="*/ 61912 h 397669"/>
                <a:gd name="connsiteX19" fmla="*/ 0 w 1076325"/>
                <a:gd name="connsiteY19" fmla="*/ 0 h 397669"/>
                <a:gd name="connsiteX0" fmla="*/ 0 w 1076325"/>
                <a:gd name="connsiteY0" fmla="*/ 0 h 404812"/>
                <a:gd name="connsiteX1" fmla="*/ 126206 w 1076325"/>
                <a:gd name="connsiteY1" fmla="*/ 38100 h 404812"/>
                <a:gd name="connsiteX2" fmla="*/ 219075 w 1076325"/>
                <a:gd name="connsiteY2" fmla="*/ 66675 h 404812"/>
                <a:gd name="connsiteX3" fmla="*/ 340519 w 1076325"/>
                <a:gd name="connsiteY3" fmla="*/ 64294 h 404812"/>
                <a:gd name="connsiteX4" fmla="*/ 597694 w 1076325"/>
                <a:gd name="connsiteY4" fmla="*/ 42862 h 404812"/>
                <a:gd name="connsiteX5" fmla="*/ 671512 w 1076325"/>
                <a:gd name="connsiteY5" fmla="*/ 45244 h 404812"/>
                <a:gd name="connsiteX6" fmla="*/ 735806 w 1076325"/>
                <a:gd name="connsiteY6" fmla="*/ 83344 h 404812"/>
                <a:gd name="connsiteX7" fmla="*/ 831056 w 1076325"/>
                <a:gd name="connsiteY7" fmla="*/ 150019 h 404812"/>
                <a:gd name="connsiteX8" fmla="*/ 897731 w 1076325"/>
                <a:gd name="connsiteY8" fmla="*/ 180975 h 404812"/>
                <a:gd name="connsiteX9" fmla="*/ 985837 w 1076325"/>
                <a:gd name="connsiteY9" fmla="*/ 185737 h 404812"/>
                <a:gd name="connsiteX10" fmla="*/ 1076325 w 1076325"/>
                <a:gd name="connsiteY10" fmla="*/ 154781 h 404812"/>
                <a:gd name="connsiteX11" fmla="*/ 1073944 w 1076325"/>
                <a:gd name="connsiteY11" fmla="*/ 373856 h 404812"/>
                <a:gd name="connsiteX12" fmla="*/ 933450 w 1076325"/>
                <a:gd name="connsiteY12" fmla="*/ 404812 h 404812"/>
                <a:gd name="connsiteX13" fmla="*/ 800100 w 1076325"/>
                <a:gd name="connsiteY13" fmla="*/ 371475 h 404812"/>
                <a:gd name="connsiteX14" fmla="*/ 621506 w 1076325"/>
                <a:gd name="connsiteY14" fmla="*/ 283369 h 404812"/>
                <a:gd name="connsiteX15" fmla="*/ 566737 w 1076325"/>
                <a:gd name="connsiteY15" fmla="*/ 266699 h 404812"/>
                <a:gd name="connsiteX16" fmla="*/ 335756 w 1076325"/>
                <a:gd name="connsiteY16" fmla="*/ 147637 h 404812"/>
                <a:gd name="connsiteX17" fmla="*/ 214312 w 1076325"/>
                <a:gd name="connsiteY17" fmla="*/ 119062 h 404812"/>
                <a:gd name="connsiteX18" fmla="*/ 95250 w 1076325"/>
                <a:gd name="connsiteY18" fmla="*/ 61912 h 404812"/>
                <a:gd name="connsiteX19" fmla="*/ 0 w 1076325"/>
                <a:gd name="connsiteY19" fmla="*/ 0 h 404812"/>
                <a:gd name="connsiteX0" fmla="*/ 0 w 1076325"/>
                <a:gd name="connsiteY0" fmla="*/ 0 h 404812"/>
                <a:gd name="connsiteX1" fmla="*/ 126206 w 1076325"/>
                <a:gd name="connsiteY1" fmla="*/ 38100 h 404812"/>
                <a:gd name="connsiteX2" fmla="*/ 219075 w 1076325"/>
                <a:gd name="connsiteY2" fmla="*/ 66675 h 404812"/>
                <a:gd name="connsiteX3" fmla="*/ 340519 w 1076325"/>
                <a:gd name="connsiteY3" fmla="*/ 64294 h 404812"/>
                <a:gd name="connsiteX4" fmla="*/ 597694 w 1076325"/>
                <a:gd name="connsiteY4" fmla="*/ 42862 h 404812"/>
                <a:gd name="connsiteX5" fmla="*/ 671512 w 1076325"/>
                <a:gd name="connsiteY5" fmla="*/ 45244 h 404812"/>
                <a:gd name="connsiteX6" fmla="*/ 735806 w 1076325"/>
                <a:gd name="connsiteY6" fmla="*/ 83344 h 404812"/>
                <a:gd name="connsiteX7" fmla="*/ 831056 w 1076325"/>
                <a:gd name="connsiteY7" fmla="*/ 150019 h 404812"/>
                <a:gd name="connsiteX8" fmla="*/ 897731 w 1076325"/>
                <a:gd name="connsiteY8" fmla="*/ 180975 h 404812"/>
                <a:gd name="connsiteX9" fmla="*/ 985837 w 1076325"/>
                <a:gd name="connsiteY9" fmla="*/ 185737 h 404812"/>
                <a:gd name="connsiteX10" fmla="*/ 1076325 w 1076325"/>
                <a:gd name="connsiteY10" fmla="*/ 154781 h 404812"/>
                <a:gd name="connsiteX11" fmla="*/ 1073944 w 1076325"/>
                <a:gd name="connsiteY11" fmla="*/ 373856 h 404812"/>
                <a:gd name="connsiteX12" fmla="*/ 933450 w 1076325"/>
                <a:gd name="connsiteY12" fmla="*/ 404812 h 404812"/>
                <a:gd name="connsiteX13" fmla="*/ 800100 w 1076325"/>
                <a:gd name="connsiteY13" fmla="*/ 371475 h 404812"/>
                <a:gd name="connsiteX14" fmla="*/ 621506 w 1076325"/>
                <a:gd name="connsiteY14" fmla="*/ 283369 h 404812"/>
                <a:gd name="connsiteX15" fmla="*/ 438150 w 1076325"/>
                <a:gd name="connsiteY15" fmla="*/ 273843 h 404812"/>
                <a:gd name="connsiteX16" fmla="*/ 335756 w 1076325"/>
                <a:gd name="connsiteY16" fmla="*/ 147637 h 404812"/>
                <a:gd name="connsiteX17" fmla="*/ 214312 w 1076325"/>
                <a:gd name="connsiteY17" fmla="*/ 119062 h 404812"/>
                <a:gd name="connsiteX18" fmla="*/ 95250 w 1076325"/>
                <a:gd name="connsiteY18" fmla="*/ 61912 h 404812"/>
                <a:gd name="connsiteX19" fmla="*/ 0 w 1076325"/>
                <a:gd name="connsiteY19" fmla="*/ 0 h 404812"/>
                <a:gd name="connsiteX0" fmla="*/ 0 w 1076325"/>
                <a:gd name="connsiteY0" fmla="*/ 0 h 404812"/>
                <a:gd name="connsiteX1" fmla="*/ 126206 w 1076325"/>
                <a:gd name="connsiteY1" fmla="*/ 38100 h 404812"/>
                <a:gd name="connsiteX2" fmla="*/ 219075 w 1076325"/>
                <a:gd name="connsiteY2" fmla="*/ 66675 h 404812"/>
                <a:gd name="connsiteX3" fmla="*/ 340519 w 1076325"/>
                <a:gd name="connsiteY3" fmla="*/ 64294 h 404812"/>
                <a:gd name="connsiteX4" fmla="*/ 597694 w 1076325"/>
                <a:gd name="connsiteY4" fmla="*/ 42862 h 404812"/>
                <a:gd name="connsiteX5" fmla="*/ 671512 w 1076325"/>
                <a:gd name="connsiteY5" fmla="*/ 45244 h 404812"/>
                <a:gd name="connsiteX6" fmla="*/ 735806 w 1076325"/>
                <a:gd name="connsiteY6" fmla="*/ 83344 h 404812"/>
                <a:gd name="connsiteX7" fmla="*/ 831056 w 1076325"/>
                <a:gd name="connsiteY7" fmla="*/ 150019 h 404812"/>
                <a:gd name="connsiteX8" fmla="*/ 897731 w 1076325"/>
                <a:gd name="connsiteY8" fmla="*/ 180975 h 404812"/>
                <a:gd name="connsiteX9" fmla="*/ 985837 w 1076325"/>
                <a:gd name="connsiteY9" fmla="*/ 185737 h 404812"/>
                <a:gd name="connsiteX10" fmla="*/ 1076325 w 1076325"/>
                <a:gd name="connsiteY10" fmla="*/ 154781 h 404812"/>
                <a:gd name="connsiteX11" fmla="*/ 1073944 w 1076325"/>
                <a:gd name="connsiteY11" fmla="*/ 373856 h 404812"/>
                <a:gd name="connsiteX12" fmla="*/ 933450 w 1076325"/>
                <a:gd name="connsiteY12" fmla="*/ 404812 h 404812"/>
                <a:gd name="connsiteX13" fmla="*/ 800100 w 1076325"/>
                <a:gd name="connsiteY13" fmla="*/ 371475 h 404812"/>
                <a:gd name="connsiteX14" fmla="*/ 645318 w 1076325"/>
                <a:gd name="connsiteY14" fmla="*/ 328613 h 404812"/>
                <a:gd name="connsiteX15" fmla="*/ 438150 w 1076325"/>
                <a:gd name="connsiteY15" fmla="*/ 273843 h 404812"/>
                <a:gd name="connsiteX16" fmla="*/ 335756 w 1076325"/>
                <a:gd name="connsiteY16" fmla="*/ 147637 h 404812"/>
                <a:gd name="connsiteX17" fmla="*/ 214312 w 1076325"/>
                <a:gd name="connsiteY17" fmla="*/ 119062 h 404812"/>
                <a:gd name="connsiteX18" fmla="*/ 95250 w 1076325"/>
                <a:gd name="connsiteY18" fmla="*/ 61912 h 404812"/>
                <a:gd name="connsiteX19" fmla="*/ 0 w 1076325"/>
                <a:gd name="connsiteY19" fmla="*/ 0 h 404812"/>
                <a:gd name="connsiteX0" fmla="*/ 0 w 1076325"/>
                <a:gd name="connsiteY0" fmla="*/ 0 h 404812"/>
                <a:gd name="connsiteX1" fmla="*/ 126206 w 1076325"/>
                <a:gd name="connsiteY1" fmla="*/ 38100 h 404812"/>
                <a:gd name="connsiteX2" fmla="*/ 219075 w 1076325"/>
                <a:gd name="connsiteY2" fmla="*/ 66675 h 404812"/>
                <a:gd name="connsiteX3" fmla="*/ 340519 w 1076325"/>
                <a:gd name="connsiteY3" fmla="*/ 64294 h 404812"/>
                <a:gd name="connsiteX4" fmla="*/ 597694 w 1076325"/>
                <a:gd name="connsiteY4" fmla="*/ 42862 h 404812"/>
                <a:gd name="connsiteX5" fmla="*/ 671512 w 1076325"/>
                <a:gd name="connsiteY5" fmla="*/ 45244 h 404812"/>
                <a:gd name="connsiteX6" fmla="*/ 735806 w 1076325"/>
                <a:gd name="connsiteY6" fmla="*/ 83344 h 404812"/>
                <a:gd name="connsiteX7" fmla="*/ 831056 w 1076325"/>
                <a:gd name="connsiteY7" fmla="*/ 150019 h 404812"/>
                <a:gd name="connsiteX8" fmla="*/ 897731 w 1076325"/>
                <a:gd name="connsiteY8" fmla="*/ 180975 h 404812"/>
                <a:gd name="connsiteX9" fmla="*/ 985837 w 1076325"/>
                <a:gd name="connsiteY9" fmla="*/ 185737 h 404812"/>
                <a:gd name="connsiteX10" fmla="*/ 1076325 w 1076325"/>
                <a:gd name="connsiteY10" fmla="*/ 154781 h 404812"/>
                <a:gd name="connsiteX11" fmla="*/ 1073944 w 1076325"/>
                <a:gd name="connsiteY11" fmla="*/ 373856 h 404812"/>
                <a:gd name="connsiteX12" fmla="*/ 933450 w 1076325"/>
                <a:gd name="connsiteY12" fmla="*/ 404812 h 404812"/>
                <a:gd name="connsiteX13" fmla="*/ 802481 w 1076325"/>
                <a:gd name="connsiteY13" fmla="*/ 395287 h 404812"/>
                <a:gd name="connsiteX14" fmla="*/ 645318 w 1076325"/>
                <a:gd name="connsiteY14" fmla="*/ 328613 h 404812"/>
                <a:gd name="connsiteX15" fmla="*/ 438150 w 1076325"/>
                <a:gd name="connsiteY15" fmla="*/ 273843 h 404812"/>
                <a:gd name="connsiteX16" fmla="*/ 335756 w 1076325"/>
                <a:gd name="connsiteY16" fmla="*/ 147637 h 404812"/>
                <a:gd name="connsiteX17" fmla="*/ 214312 w 1076325"/>
                <a:gd name="connsiteY17" fmla="*/ 119062 h 404812"/>
                <a:gd name="connsiteX18" fmla="*/ 95250 w 1076325"/>
                <a:gd name="connsiteY18" fmla="*/ 61912 h 404812"/>
                <a:gd name="connsiteX19" fmla="*/ 0 w 1076325"/>
                <a:gd name="connsiteY19" fmla="*/ 0 h 404812"/>
                <a:gd name="connsiteX0" fmla="*/ 0 w 1076325"/>
                <a:gd name="connsiteY0" fmla="*/ 0 h 461962"/>
                <a:gd name="connsiteX1" fmla="*/ 126206 w 1076325"/>
                <a:gd name="connsiteY1" fmla="*/ 38100 h 461962"/>
                <a:gd name="connsiteX2" fmla="*/ 219075 w 1076325"/>
                <a:gd name="connsiteY2" fmla="*/ 66675 h 461962"/>
                <a:gd name="connsiteX3" fmla="*/ 340519 w 1076325"/>
                <a:gd name="connsiteY3" fmla="*/ 64294 h 461962"/>
                <a:gd name="connsiteX4" fmla="*/ 597694 w 1076325"/>
                <a:gd name="connsiteY4" fmla="*/ 42862 h 461962"/>
                <a:gd name="connsiteX5" fmla="*/ 671512 w 1076325"/>
                <a:gd name="connsiteY5" fmla="*/ 45244 h 461962"/>
                <a:gd name="connsiteX6" fmla="*/ 735806 w 1076325"/>
                <a:gd name="connsiteY6" fmla="*/ 83344 h 461962"/>
                <a:gd name="connsiteX7" fmla="*/ 831056 w 1076325"/>
                <a:gd name="connsiteY7" fmla="*/ 150019 h 461962"/>
                <a:gd name="connsiteX8" fmla="*/ 897731 w 1076325"/>
                <a:gd name="connsiteY8" fmla="*/ 180975 h 461962"/>
                <a:gd name="connsiteX9" fmla="*/ 985837 w 1076325"/>
                <a:gd name="connsiteY9" fmla="*/ 185737 h 461962"/>
                <a:gd name="connsiteX10" fmla="*/ 1076325 w 1076325"/>
                <a:gd name="connsiteY10" fmla="*/ 154781 h 461962"/>
                <a:gd name="connsiteX11" fmla="*/ 1073944 w 1076325"/>
                <a:gd name="connsiteY11" fmla="*/ 373856 h 461962"/>
                <a:gd name="connsiteX12" fmla="*/ 954881 w 1076325"/>
                <a:gd name="connsiteY12" fmla="*/ 461962 h 461962"/>
                <a:gd name="connsiteX13" fmla="*/ 802481 w 1076325"/>
                <a:gd name="connsiteY13" fmla="*/ 395287 h 461962"/>
                <a:gd name="connsiteX14" fmla="*/ 645318 w 1076325"/>
                <a:gd name="connsiteY14" fmla="*/ 328613 h 461962"/>
                <a:gd name="connsiteX15" fmla="*/ 438150 w 1076325"/>
                <a:gd name="connsiteY15" fmla="*/ 273843 h 461962"/>
                <a:gd name="connsiteX16" fmla="*/ 335756 w 1076325"/>
                <a:gd name="connsiteY16" fmla="*/ 147637 h 461962"/>
                <a:gd name="connsiteX17" fmla="*/ 214312 w 1076325"/>
                <a:gd name="connsiteY17" fmla="*/ 119062 h 461962"/>
                <a:gd name="connsiteX18" fmla="*/ 95250 w 1076325"/>
                <a:gd name="connsiteY18" fmla="*/ 61912 h 461962"/>
                <a:gd name="connsiteX19" fmla="*/ 0 w 1076325"/>
                <a:gd name="connsiteY19" fmla="*/ 0 h 461962"/>
                <a:gd name="connsiteX0" fmla="*/ 0 w 1076554"/>
                <a:gd name="connsiteY0" fmla="*/ 0 h 469106"/>
                <a:gd name="connsiteX1" fmla="*/ 126206 w 1076554"/>
                <a:gd name="connsiteY1" fmla="*/ 38100 h 469106"/>
                <a:gd name="connsiteX2" fmla="*/ 219075 w 1076554"/>
                <a:gd name="connsiteY2" fmla="*/ 66675 h 469106"/>
                <a:gd name="connsiteX3" fmla="*/ 340519 w 1076554"/>
                <a:gd name="connsiteY3" fmla="*/ 64294 h 469106"/>
                <a:gd name="connsiteX4" fmla="*/ 597694 w 1076554"/>
                <a:gd name="connsiteY4" fmla="*/ 42862 h 469106"/>
                <a:gd name="connsiteX5" fmla="*/ 671512 w 1076554"/>
                <a:gd name="connsiteY5" fmla="*/ 45244 h 469106"/>
                <a:gd name="connsiteX6" fmla="*/ 735806 w 1076554"/>
                <a:gd name="connsiteY6" fmla="*/ 83344 h 469106"/>
                <a:gd name="connsiteX7" fmla="*/ 831056 w 1076554"/>
                <a:gd name="connsiteY7" fmla="*/ 150019 h 469106"/>
                <a:gd name="connsiteX8" fmla="*/ 897731 w 1076554"/>
                <a:gd name="connsiteY8" fmla="*/ 180975 h 469106"/>
                <a:gd name="connsiteX9" fmla="*/ 985837 w 1076554"/>
                <a:gd name="connsiteY9" fmla="*/ 185737 h 469106"/>
                <a:gd name="connsiteX10" fmla="*/ 1076325 w 1076554"/>
                <a:gd name="connsiteY10" fmla="*/ 154781 h 469106"/>
                <a:gd name="connsiteX11" fmla="*/ 1076325 w 1076554"/>
                <a:gd name="connsiteY11" fmla="*/ 469106 h 469106"/>
                <a:gd name="connsiteX12" fmla="*/ 954881 w 1076554"/>
                <a:gd name="connsiteY12" fmla="*/ 461962 h 469106"/>
                <a:gd name="connsiteX13" fmla="*/ 802481 w 1076554"/>
                <a:gd name="connsiteY13" fmla="*/ 395287 h 469106"/>
                <a:gd name="connsiteX14" fmla="*/ 645318 w 1076554"/>
                <a:gd name="connsiteY14" fmla="*/ 328613 h 469106"/>
                <a:gd name="connsiteX15" fmla="*/ 438150 w 1076554"/>
                <a:gd name="connsiteY15" fmla="*/ 273843 h 469106"/>
                <a:gd name="connsiteX16" fmla="*/ 335756 w 1076554"/>
                <a:gd name="connsiteY16" fmla="*/ 147637 h 469106"/>
                <a:gd name="connsiteX17" fmla="*/ 214312 w 1076554"/>
                <a:gd name="connsiteY17" fmla="*/ 119062 h 469106"/>
                <a:gd name="connsiteX18" fmla="*/ 95250 w 1076554"/>
                <a:gd name="connsiteY18" fmla="*/ 61912 h 469106"/>
                <a:gd name="connsiteX19" fmla="*/ 0 w 1076554"/>
                <a:gd name="connsiteY19" fmla="*/ 0 h 469106"/>
                <a:gd name="connsiteX0" fmla="*/ 0 w 1076554"/>
                <a:gd name="connsiteY0" fmla="*/ 0 h 469106"/>
                <a:gd name="connsiteX1" fmla="*/ 126206 w 1076554"/>
                <a:gd name="connsiteY1" fmla="*/ 38100 h 469106"/>
                <a:gd name="connsiteX2" fmla="*/ 219075 w 1076554"/>
                <a:gd name="connsiteY2" fmla="*/ 66675 h 469106"/>
                <a:gd name="connsiteX3" fmla="*/ 340519 w 1076554"/>
                <a:gd name="connsiteY3" fmla="*/ 64294 h 469106"/>
                <a:gd name="connsiteX4" fmla="*/ 464344 w 1076554"/>
                <a:gd name="connsiteY4" fmla="*/ 111919 h 469106"/>
                <a:gd name="connsiteX5" fmla="*/ 671512 w 1076554"/>
                <a:gd name="connsiteY5" fmla="*/ 45244 h 469106"/>
                <a:gd name="connsiteX6" fmla="*/ 735806 w 1076554"/>
                <a:gd name="connsiteY6" fmla="*/ 83344 h 469106"/>
                <a:gd name="connsiteX7" fmla="*/ 831056 w 1076554"/>
                <a:gd name="connsiteY7" fmla="*/ 150019 h 469106"/>
                <a:gd name="connsiteX8" fmla="*/ 897731 w 1076554"/>
                <a:gd name="connsiteY8" fmla="*/ 180975 h 469106"/>
                <a:gd name="connsiteX9" fmla="*/ 985837 w 1076554"/>
                <a:gd name="connsiteY9" fmla="*/ 185737 h 469106"/>
                <a:gd name="connsiteX10" fmla="*/ 1076325 w 1076554"/>
                <a:gd name="connsiteY10" fmla="*/ 154781 h 469106"/>
                <a:gd name="connsiteX11" fmla="*/ 1076325 w 1076554"/>
                <a:gd name="connsiteY11" fmla="*/ 469106 h 469106"/>
                <a:gd name="connsiteX12" fmla="*/ 954881 w 1076554"/>
                <a:gd name="connsiteY12" fmla="*/ 461962 h 469106"/>
                <a:gd name="connsiteX13" fmla="*/ 802481 w 1076554"/>
                <a:gd name="connsiteY13" fmla="*/ 395287 h 469106"/>
                <a:gd name="connsiteX14" fmla="*/ 645318 w 1076554"/>
                <a:gd name="connsiteY14" fmla="*/ 328613 h 469106"/>
                <a:gd name="connsiteX15" fmla="*/ 438150 w 1076554"/>
                <a:gd name="connsiteY15" fmla="*/ 273843 h 469106"/>
                <a:gd name="connsiteX16" fmla="*/ 335756 w 1076554"/>
                <a:gd name="connsiteY16" fmla="*/ 147637 h 469106"/>
                <a:gd name="connsiteX17" fmla="*/ 214312 w 1076554"/>
                <a:gd name="connsiteY17" fmla="*/ 119062 h 469106"/>
                <a:gd name="connsiteX18" fmla="*/ 95250 w 1076554"/>
                <a:gd name="connsiteY18" fmla="*/ 61912 h 469106"/>
                <a:gd name="connsiteX19" fmla="*/ 0 w 1076554"/>
                <a:gd name="connsiteY19" fmla="*/ 0 h 469106"/>
                <a:gd name="connsiteX0" fmla="*/ 0 w 1076554"/>
                <a:gd name="connsiteY0" fmla="*/ 0 h 469106"/>
                <a:gd name="connsiteX1" fmla="*/ 126206 w 1076554"/>
                <a:gd name="connsiteY1" fmla="*/ 38100 h 469106"/>
                <a:gd name="connsiteX2" fmla="*/ 219075 w 1076554"/>
                <a:gd name="connsiteY2" fmla="*/ 66675 h 469106"/>
                <a:gd name="connsiteX3" fmla="*/ 340519 w 1076554"/>
                <a:gd name="connsiteY3" fmla="*/ 64294 h 469106"/>
                <a:gd name="connsiteX4" fmla="*/ 464344 w 1076554"/>
                <a:gd name="connsiteY4" fmla="*/ 111919 h 469106"/>
                <a:gd name="connsiteX5" fmla="*/ 581025 w 1076554"/>
                <a:gd name="connsiteY5" fmla="*/ 164306 h 469106"/>
                <a:gd name="connsiteX6" fmla="*/ 735806 w 1076554"/>
                <a:gd name="connsiteY6" fmla="*/ 83344 h 469106"/>
                <a:gd name="connsiteX7" fmla="*/ 831056 w 1076554"/>
                <a:gd name="connsiteY7" fmla="*/ 150019 h 469106"/>
                <a:gd name="connsiteX8" fmla="*/ 897731 w 1076554"/>
                <a:gd name="connsiteY8" fmla="*/ 180975 h 469106"/>
                <a:gd name="connsiteX9" fmla="*/ 985837 w 1076554"/>
                <a:gd name="connsiteY9" fmla="*/ 185737 h 469106"/>
                <a:gd name="connsiteX10" fmla="*/ 1076325 w 1076554"/>
                <a:gd name="connsiteY10" fmla="*/ 154781 h 469106"/>
                <a:gd name="connsiteX11" fmla="*/ 1076325 w 1076554"/>
                <a:gd name="connsiteY11" fmla="*/ 469106 h 469106"/>
                <a:gd name="connsiteX12" fmla="*/ 954881 w 1076554"/>
                <a:gd name="connsiteY12" fmla="*/ 461962 h 469106"/>
                <a:gd name="connsiteX13" fmla="*/ 802481 w 1076554"/>
                <a:gd name="connsiteY13" fmla="*/ 395287 h 469106"/>
                <a:gd name="connsiteX14" fmla="*/ 645318 w 1076554"/>
                <a:gd name="connsiteY14" fmla="*/ 328613 h 469106"/>
                <a:gd name="connsiteX15" fmla="*/ 438150 w 1076554"/>
                <a:gd name="connsiteY15" fmla="*/ 273843 h 469106"/>
                <a:gd name="connsiteX16" fmla="*/ 335756 w 1076554"/>
                <a:gd name="connsiteY16" fmla="*/ 147637 h 469106"/>
                <a:gd name="connsiteX17" fmla="*/ 214312 w 1076554"/>
                <a:gd name="connsiteY17" fmla="*/ 119062 h 469106"/>
                <a:gd name="connsiteX18" fmla="*/ 95250 w 1076554"/>
                <a:gd name="connsiteY18" fmla="*/ 61912 h 469106"/>
                <a:gd name="connsiteX19" fmla="*/ 0 w 1076554"/>
                <a:gd name="connsiteY19" fmla="*/ 0 h 469106"/>
                <a:gd name="connsiteX0" fmla="*/ 0 w 1076554"/>
                <a:gd name="connsiteY0" fmla="*/ 0 h 469106"/>
                <a:gd name="connsiteX1" fmla="*/ 126206 w 1076554"/>
                <a:gd name="connsiteY1" fmla="*/ 38100 h 469106"/>
                <a:gd name="connsiteX2" fmla="*/ 219075 w 1076554"/>
                <a:gd name="connsiteY2" fmla="*/ 66675 h 469106"/>
                <a:gd name="connsiteX3" fmla="*/ 340519 w 1076554"/>
                <a:gd name="connsiteY3" fmla="*/ 64294 h 469106"/>
                <a:gd name="connsiteX4" fmla="*/ 464344 w 1076554"/>
                <a:gd name="connsiteY4" fmla="*/ 111919 h 469106"/>
                <a:gd name="connsiteX5" fmla="*/ 581025 w 1076554"/>
                <a:gd name="connsiteY5" fmla="*/ 164306 h 469106"/>
                <a:gd name="connsiteX6" fmla="*/ 731043 w 1076554"/>
                <a:gd name="connsiteY6" fmla="*/ 214313 h 469106"/>
                <a:gd name="connsiteX7" fmla="*/ 831056 w 1076554"/>
                <a:gd name="connsiteY7" fmla="*/ 150019 h 469106"/>
                <a:gd name="connsiteX8" fmla="*/ 897731 w 1076554"/>
                <a:gd name="connsiteY8" fmla="*/ 180975 h 469106"/>
                <a:gd name="connsiteX9" fmla="*/ 985837 w 1076554"/>
                <a:gd name="connsiteY9" fmla="*/ 185737 h 469106"/>
                <a:gd name="connsiteX10" fmla="*/ 1076325 w 1076554"/>
                <a:gd name="connsiteY10" fmla="*/ 154781 h 469106"/>
                <a:gd name="connsiteX11" fmla="*/ 1076325 w 1076554"/>
                <a:gd name="connsiteY11" fmla="*/ 469106 h 469106"/>
                <a:gd name="connsiteX12" fmla="*/ 954881 w 1076554"/>
                <a:gd name="connsiteY12" fmla="*/ 461962 h 469106"/>
                <a:gd name="connsiteX13" fmla="*/ 802481 w 1076554"/>
                <a:gd name="connsiteY13" fmla="*/ 395287 h 469106"/>
                <a:gd name="connsiteX14" fmla="*/ 645318 w 1076554"/>
                <a:gd name="connsiteY14" fmla="*/ 328613 h 469106"/>
                <a:gd name="connsiteX15" fmla="*/ 438150 w 1076554"/>
                <a:gd name="connsiteY15" fmla="*/ 273843 h 469106"/>
                <a:gd name="connsiteX16" fmla="*/ 335756 w 1076554"/>
                <a:gd name="connsiteY16" fmla="*/ 147637 h 469106"/>
                <a:gd name="connsiteX17" fmla="*/ 214312 w 1076554"/>
                <a:gd name="connsiteY17" fmla="*/ 119062 h 469106"/>
                <a:gd name="connsiteX18" fmla="*/ 95250 w 1076554"/>
                <a:gd name="connsiteY18" fmla="*/ 61912 h 469106"/>
                <a:gd name="connsiteX19" fmla="*/ 0 w 1076554"/>
                <a:gd name="connsiteY19" fmla="*/ 0 h 469106"/>
                <a:gd name="connsiteX0" fmla="*/ 0 w 1076554"/>
                <a:gd name="connsiteY0" fmla="*/ 0 h 469106"/>
                <a:gd name="connsiteX1" fmla="*/ 126206 w 1076554"/>
                <a:gd name="connsiteY1" fmla="*/ 38100 h 469106"/>
                <a:gd name="connsiteX2" fmla="*/ 219075 w 1076554"/>
                <a:gd name="connsiteY2" fmla="*/ 66675 h 469106"/>
                <a:gd name="connsiteX3" fmla="*/ 340519 w 1076554"/>
                <a:gd name="connsiteY3" fmla="*/ 64294 h 469106"/>
                <a:gd name="connsiteX4" fmla="*/ 464344 w 1076554"/>
                <a:gd name="connsiteY4" fmla="*/ 111919 h 469106"/>
                <a:gd name="connsiteX5" fmla="*/ 581025 w 1076554"/>
                <a:gd name="connsiteY5" fmla="*/ 164306 h 469106"/>
                <a:gd name="connsiteX6" fmla="*/ 731043 w 1076554"/>
                <a:gd name="connsiteY6" fmla="*/ 214313 h 469106"/>
                <a:gd name="connsiteX7" fmla="*/ 833437 w 1076554"/>
                <a:gd name="connsiteY7" fmla="*/ 235744 h 469106"/>
                <a:gd name="connsiteX8" fmla="*/ 897731 w 1076554"/>
                <a:gd name="connsiteY8" fmla="*/ 180975 h 469106"/>
                <a:gd name="connsiteX9" fmla="*/ 985837 w 1076554"/>
                <a:gd name="connsiteY9" fmla="*/ 185737 h 469106"/>
                <a:gd name="connsiteX10" fmla="*/ 1076325 w 1076554"/>
                <a:gd name="connsiteY10" fmla="*/ 154781 h 469106"/>
                <a:gd name="connsiteX11" fmla="*/ 1076325 w 1076554"/>
                <a:gd name="connsiteY11" fmla="*/ 469106 h 469106"/>
                <a:gd name="connsiteX12" fmla="*/ 954881 w 1076554"/>
                <a:gd name="connsiteY12" fmla="*/ 461962 h 469106"/>
                <a:gd name="connsiteX13" fmla="*/ 802481 w 1076554"/>
                <a:gd name="connsiteY13" fmla="*/ 395287 h 469106"/>
                <a:gd name="connsiteX14" fmla="*/ 645318 w 1076554"/>
                <a:gd name="connsiteY14" fmla="*/ 328613 h 469106"/>
                <a:gd name="connsiteX15" fmla="*/ 438150 w 1076554"/>
                <a:gd name="connsiteY15" fmla="*/ 273843 h 469106"/>
                <a:gd name="connsiteX16" fmla="*/ 335756 w 1076554"/>
                <a:gd name="connsiteY16" fmla="*/ 147637 h 469106"/>
                <a:gd name="connsiteX17" fmla="*/ 214312 w 1076554"/>
                <a:gd name="connsiteY17" fmla="*/ 119062 h 469106"/>
                <a:gd name="connsiteX18" fmla="*/ 95250 w 1076554"/>
                <a:gd name="connsiteY18" fmla="*/ 61912 h 469106"/>
                <a:gd name="connsiteX19" fmla="*/ 0 w 1076554"/>
                <a:gd name="connsiteY19" fmla="*/ 0 h 469106"/>
                <a:gd name="connsiteX0" fmla="*/ 0 w 1076554"/>
                <a:gd name="connsiteY0" fmla="*/ 0 h 469106"/>
                <a:gd name="connsiteX1" fmla="*/ 126206 w 1076554"/>
                <a:gd name="connsiteY1" fmla="*/ 38100 h 469106"/>
                <a:gd name="connsiteX2" fmla="*/ 219075 w 1076554"/>
                <a:gd name="connsiteY2" fmla="*/ 66675 h 469106"/>
                <a:gd name="connsiteX3" fmla="*/ 340519 w 1076554"/>
                <a:gd name="connsiteY3" fmla="*/ 64294 h 469106"/>
                <a:gd name="connsiteX4" fmla="*/ 464344 w 1076554"/>
                <a:gd name="connsiteY4" fmla="*/ 111919 h 469106"/>
                <a:gd name="connsiteX5" fmla="*/ 581025 w 1076554"/>
                <a:gd name="connsiteY5" fmla="*/ 164306 h 469106"/>
                <a:gd name="connsiteX6" fmla="*/ 731043 w 1076554"/>
                <a:gd name="connsiteY6" fmla="*/ 214313 h 469106"/>
                <a:gd name="connsiteX7" fmla="*/ 833437 w 1076554"/>
                <a:gd name="connsiteY7" fmla="*/ 235744 h 469106"/>
                <a:gd name="connsiteX8" fmla="*/ 912019 w 1076554"/>
                <a:gd name="connsiteY8" fmla="*/ 254794 h 469106"/>
                <a:gd name="connsiteX9" fmla="*/ 985837 w 1076554"/>
                <a:gd name="connsiteY9" fmla="*/ 185737 h 469106"/>
                <a:gd name="connsiteX10" fmla="*/ 1076325 w 1076554"/>
                <a:gd name="connsiteY10" fmla="*/ 154781 h 469106"/>
                <a:gd name="connsiteX11" fmla="*/ 1076325 w 1076554"/>
                <a:gd name="connsiteY11" fmla="*/ 469106 h 469106"/>
                <a:gd name="connsiteX12" fmla="*/ 954881 w 1076554"/>
                <a:gd name="connsiteY12" fmla="*/ 461962 h 469106"/>
                <a:gd name="connsiteX13" fmla="*/ 802481 w 1076554"/>
                <a:gd name="connsiteY13" fmla="*/ 395287 h 469106"/>
                <a:gd name="connsiteX14" fmla="*/ 645318 w 1076554"/>
                <a:gd name="connsiteY14" fmla="*/ 328613 h 469106"/>
                <a:gd name="connsiteX15" fmla="*/ 438150 w 1076554"/>
                <a:gd name="connsiteY15" fmla="*/ 273843 h 469106"/>
                <a:gd name="connsiteX16" fmla="*/ 335756 w 1076554"/>
                <a:gd name="connsiteY16" fmla="*/ 147637 h 469106"/>
                <a:gd name="connsiteX17" fmla="*/ 214312 w 1076554"/>
                <a:gd name="connsiteY17" fmla="*/ 119062 h 469106"/>
                <a:gd name="connsiteX18" fmla="*/ 95250 w 1076554"/>
                <a:gd name="connsiteY18" fmla="*/ 61912 h 469106"/>
                <a:gd name="connsiteX19" fmla="*/ 0 w 1076554"/>
                <a:gd name="connsiteY19" fmla="*/ 0 h 469106"/>
                <a:gd name="connsiteX0" fmla="*/ 0 w 1076554"/>
                <a:gd name="connsiteY0" fmla="*/ 0 h 469106"/>
                <a:gd name="connsiteX1" fmla="*/ 126206 w 1076554"/>
                <a:gd name="connsiteY1" fmla="*/ 38100 h 469106"/>
                <a:gd name="connsiteX2" fmla="*/ 219075 w 1076554"/>
                <a:gd name="connsiteY2" fmla="*/ 66675 h 469106"/>
                <a:gd name="connsiteX3" fmla="*/ 340519 w 1076554"/>
                <a:gd name="connsiteY3" fmla="*/ 64294 h 469106"/>
                <a:gd name="connsiteX4" fmla="*/ 464344 w 1076554"/>
                <a:gd name="connsiteY4" fmla="*/ 111919 h 469106"/>
                <a:gd name="connsiteX5" fmla="*/ 581025 w 1076554"/>
                <a:gd name="connsiteY5" fmla="*/ 164306 h 469106"/>
                <a:gd name="connsiteX6" fmla="*/ 731043 w 1076554"/>
                <a:gd name="connsiteY6" fmla="*/ 214313 h 469106"/>
                <a:gd name="connsiteX7" fmla="*/ 833437 w 1076554"/>
                <a:gd name="connsiteY7" fmla="*/ 235744 h 469106"/>
                <a:gd name="connsiteX8" fmla="*/ 912019 w 1076554"/>
                <a:gd name="connsiteY8" fmla="*/ 254794 h 469106"/>
                <a:gd name="connsiteX9" fmla="*/ 1002506 w 1076554"/>
                <a:gd name="connsiteY9" fmla="*/ 269080 h 469106"/>
                <a:gd name="connsiteX10" fmla="*/ 1076325 w 1076554"/>
                <a:gd name="connsiteY10" fmla="*/ 154781 h 469106"/>
                <a:gd name="connsiteX11" fmla="*/ 1076325 w 1076554"/>
                <a:gd name="connsiteY11" fmla="*/ 469106 h 469106"/>
                <a:gd name="connsiteX12" fmla="*/ 954881 w 1076554"/>
                <a:gd name="connsiteY12" fmla="*/ 461962 h 469106"/>
                <a:gd name="connsiteX13" fmla="*/ 802481 w 1076554"/>
                <a:gd name="connsiteY13" fmla="*/ 395287 h 469106"/>
                <a:gd name="connsiteX14" fmla="*/ 645318 w 1076554"/>
                <a:gd name="connsiteY14" fmla="*/ 328613 h 469106"/>
                <a:gd name="connsiteX15" fmla="*/ 438150 w 1076554"/>
                <a:gd name="connsiteY15" fmla="*/ 273843 h 469106"/>
                <a:gd name="connsiteX16" fmla="*/ 335756 w 1076554"/>
                <a:gd name="connsiteY16" fmla="*/ 147637 h 469106"/>
                <a:gd name="connsiteX17" fmla="*/ 214312 w 1076554"/>
                <a:gd name="connsiteY17" fmla="*/ 119062 h 469106"/>
                <a:gd name="connsiteX18" fmla="*/ 95250 w 1076554"/>
                <a:gd name="connsiteY18" fmla="*/ 61912 h 469106"/>
                <a:gd name="connsiteX19" fmla="*/ 0 w 1076554"/>
                <a:gd name="connsiteY19" fmla="*/ 0 h 469106"/>
                <a:gd name="connsiteX0" fmla="*/ 0 w 1076554"/>
                <a:gd name="connsiteY0" fmla="*/ 0 h 469106"/>
                <a:gd name="connsiteX1" fmla="*/ 126206 w 1076554"/>
                <a:gd name="connsiteY1" fmla="*/ 38100 h 469106"/>
                <a:gd name="connsiteX2" fmla="*/ 219075 w 1076554"/>
                <a:gd name="connsiteY2" fmla="*/ 66675 h 469106"/>
                <a:gd name="connsiteX3" fmla="*/ 340519 w 1076554"/>
                <a:gd name="connsiteY3" fmla="*/ 64294 h 469106"/>
                <a:gd name="connsiteX4" fmla="*/ 464344 w 1076554"/>
                <a:gd name="connsiteY4" fmla="*/ 111919 h 469106"/>
                <a:gd name="connsiteX5" fmla="*/ 581025 w 1076554"/>
                <a:gd name="connsiteY5" fmla="*/ 164306 h 469106"/>
                <a:gd name="connsiteX6" fmla="*/ 731043 w 1076554"/>
                <a:gd name="connsiteY6" fmla="*/ 214313 h 469106"/>
                <a:gd name="connsiteX7" fmla="*/ 833437 w 1076554"/>
                <a:gd name="connsiteY7" fmla="*/ 235744 h 469106"/>
                <a:gd name="connsiteX8" fmla="*/ 912019 w 1076554"/>
                <a:gd name="connsiteY8" fmla="*/ 254794 h 469106"/>
                <a:gd name="connsiteX9" fmla="*/ 1002506 w 1076554"/>
                <a:gd name="connsiteY9" fmla="*/ 269080 h 469106"/>
                <a:gd name="connsiteX10" fmla="*/ 1076325 w 1076554"/>
                <a:gd name="connsiteY10" fmla="*/ 269081 h 469106"/>
                <a:gd name="connsiteX11" fmla="*/ 1076325 w 1076554"/>
                <a:gd name="connsiteY11" fmla="*/ 469106 h 469106"/>
                <a:gd name="connsiteX12" fmla="*/ 954881 w 1076554"/>
                <a:gd name="connsiteY12" fmla="*/ 461962 h 469106"/>
                <a:gd name="connsiteX13" fmla="*/ 802481 w 1076554"/>
                <a:gd name="connsiteY13" fmla="*/ 395287 h 469106"/>
                <a:gd name="connsiteX14" fmla="*/ 645318 w 1076554"/>
                <a:gd name="connsiteY14" fmla="*/ 328613 h 469106"/>
                <a:gd name="connsiteX15" fmla="*/ 438150 w 1076554"/>
                <a:gd name="connsiteY15" fmla="*/ 273843 h 469106"/>
                <a:gd name="connsiteX16" fmla="*/ 335756 w 1076554"/>
                <a:gd name="connsiteY16" fmla="*/ 147637 h 469106"/>
                <a:gd name="connsiteX17" fmla="*/ 214312 w 1076554"/>
                <a:gd name="connsiteY17" fmla="*/ 119062 h 469106"/>
                <a:gd name="connsiteX18" fmla="*/ 95250 w 1076554"/>
                <a:gd name="connsiteY18" fmla="*/ 61912 h 469106"/>
                <a:gd name="connsiteX19" fmla="*/ 0 w 1076554"/>
                <a:gd name="connsiteY19" fmla="*/ 0 h 46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6554" h="469106">
                  <a:moveTo>
                    <a:pt x="0" y="0"/>
                  </a:moveTo>
                  <a:lnTo>
                    <a:pt x="126206" y="38100"/>
                  </a:lnTo>
                  <a:lnTo>
                    <a:pt x="219075" y="66675"/>
                  </a:lnTo>
                  <a:lnTo>
                    <a:pt x="340519" y="64294"/>
                  </a:lnTo>
                  <a:lnTo>
                    <a:pt x="464344" y="111919"/>
                  </a:lnTo>
                  <a:lnTo>
                    <a:pt x="581025" y="164306"/>
                  </a:lnTo>
                  <a:lnTo>
                    <a:pt x="731043" y="214313"/>
                  </a:lnTo>
                  <a:lnTo>
                    <a:pt x="833437" y="235744"/>
                  </a:lnTo>
                  <a:lnTo>
                    <a:pt x="912019" y="254794"/>
                  </a:lnTo>
                  <a:lnTo>
                    <a:pt x="1002506" y="269080"/>
                  </a:lnTo>
                  <a:lnTo>
                    <a:pt x="1076325" y="269081"/>
                  </a:lnTo>
                  <a:cubicBezTo>
                    <a:pt x="1075531" y="342106"/>
                    <a:pt x="1077119" y="396081"/>
                    <a:pt x="1076325" y="469106"/>
                  </a:cubicBezTo>
                  <a:lnTo>
                    <a:pt x="954881" y="461962"/>
                  </a:lnTo>
                  <a:lnTo>
                    <a:pt x="802481" y="395287"/>
                  </a:lnTo>
                  <a:lnTo>
                    <a:pt x="645318" y="328613"/>
                  </a:lnTo>
                  <a:lnTo>
                    <a:pt x="438150" y="273843"/>
                  </a:lnTo>
                  <a:lnTo>
                    <a:pt x="335756" y="147637"/>
                  </a:lnTo>
                  <a:lnTo>
                    <a:pt x="214312" y="119062"/>
                  </a:lnTo>
                  <a:lnTo>
                    <a:pt x="95250" y="61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  <p:sp>
          <p:nvSpPr>
            <p:cNvPr id="32" name="17 CuadroTexto"/>
            <p:cNvSpPr txBox="1"/>
            <p:nvPr/>
          </p:nvSpPr>
          <p:spPr>
            <a:xfrm>
              <a:off x="6228220" y="3220047"/>
              <a:ext cx="2311598" cy="275758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59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MX" sz="1200" dirty="0">
                  <a:latin typeface="Californian FB" panose="0207040306080B030204" pitchFamily="18" charset="0"/>
                </a:rPr>
                <a:t>Lutitas</a:t>
              </a:r>
              <a:endParaRPr lang="es-MX" sz="1050" dirty="0">
                <a:latin typeface="Californian FB" panose="0207040306080B030204" pitchFamily="18" charset="0"/>
              </a:endParaRPr>
            </a:p>
          </p:txBody>
        </p:sp>
      </p:grpSp>
      <p:sp>
        <p:nvSpPr>
          <p:cNvPr id="33" name="19 CuadroTexto"/>
          <p:cNvSpPr txBox="1"/>
          <p:nvPr/>
        </p:nvSpPr>
        <p:spPr>
          <a:xfrm>
            <a:off x="4068067" y="1893914"/>
            <a:ext cx="1073150" cy="30797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MX" sz="1400" dirty="0">
                <a:latin typeface="Californian FB" panose="0207040306080B030204" pitchFamily="18" charset="0"/>
              </a:rPr>
              <a:t>Histórico</a:t>
            </a:r>
          </a:p>
        </p:txBody>
      </p:sp>
      <p:sp>
        <p:nvSpPr>
          <p:cNvPr id="34" name="20 CuadroTexto"/>
          <p:cNvSpPr txBox="1"/>
          <p:nvPr/>
        </p:nvSpPr>
        <p:spPr>
          <a:xfrm>
            <a:off x="5285680" y="1893914"/>
            <a:ext cx="1287462" cy="30797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sz="1400" dirty="0">
                <a:latin typeface="Californian FB" panose="0207040306080B030204" pitchFamily="18" charset="0"/>
              </a:rPr>
              <a:t>Pronóstico</a:t>
            </a:r>
          </a:p>
        </p:txBody>
      </p:sp>
      <p:sp>
        <p:nvSpPr>
          <p:cNvPr id="49" name="21 CuadroTexto"/>
          <p:cNvSpPr txBox="1"/>
          <p:nvPr/>
        </p:nvSpPr>
        <p:spPr>
          <a:xfrm rot="16200000">
            <a:off x="-254695" y="3279801"/>
            <a:ext cx="3671888" cy="369887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dirty="0">
                <a:latin typeface="Californian FB" panose="0207040306080B030204" pitchFamily="18" charset="0"/>
              </a:rPr>
              <a:t>Millones de barriles al día</a:t>
            </a:r>
          </a:p>
        </p:txBody>
      </p:sp>
      <p:sp>
        <p:nvSpPr>
          <p:cNvPr id="50" name="24 CuadroTexto"/>
          <p:cNvSpPr txBox="1"/>
          <p:nvPr/>
        </p:nvSpPr>
        <p:spPr>
          <a:xfrm>
            <a:off x="3167955" y="3952901"/>
            <a:ext cx="2360612" cy="461963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200" dirty="0">
                <a:latin typeface="Californian FB" panose="0207040306080B030204" pitchFamily="18" charset="0"/>
              </a:rPr>
              <a:t>Campos en </a:t>
            </a:r>
          </a:p>
          <a:p>
            <a:pPr algn="ctr" eaLnBrk="1" hangingPunct="1">
              <a:defRPr/>
            </a:pPr>
            <a:r>
              <a:rPr lang="es-MX" sz="1200" dirty="0">
                <a:latin typeface="Californian FB" panose="0207040306080B030204" pitchFamily="18" charset="0"/>
              </a:rPr>
              <a:t>producción</a:t>
            </a:r>
          </a:p>
        </p:txBody>
      </p:sp>
    </p:spTree>
    <p:extLst>
      <p:ext uri="{BB962C8B-B14F-4D97-AF65-F5344CB8AC3E}">
        <p14:creationId xmlns:p14="http://schemas.microsoft.com/office/powerpoint/2010/main" val="41544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6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6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29" y="1700807"/>
            <a:ext cx="5477479" cy="3920353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5" name="Grupo 4"/>
          <p:cNvGrpSpPr/>
          <p:nvPr/>
        </p:nvGrpSpPr>
        <p:grpSpPr>
          <a:xfrm>
            <a:off x="7164288" y="3068960"/>
            <a:ext cx="1584176" cy="1944216"/>
            <a:chOff x="7524328" y="2276872"/>
            <a:chExt cx="1584176" cy="1944216"/>
          </a:xfrm>
        </p:grpSpPr>
        <p:sp>
          <p:nvSpPr>
            <p:cNvPr id="3" name="CuadroTexto 2"/>
            <p:cNvSpPr txBox="1"/>
            <p:nvPr/>
          </p:nvSpPr>
          <p:spPr>
            <a:xfrm>
              <a:off x="8316416" y="305966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2">
                      <a:lumMod val="25000"/>
                    </a:schemeClr>
                  </a:solidFill>
                </a:rPr>
                <a:t>3.7%</a:t>
              </a:r>
            </a:p>
          </p:txBody>
        </p:sp>
        <p:sp>
          <p:nvSpPr>
            <p:cNvPr id="4" name="Cerrar llave 3"/>
            <p:cNvSpPr/>
            <p:nvPr/>
          </p:nvSpPr>
          <p:spPr>
            <a:xfrm>
              <a:off x="7524328" y="2276872"/>
              <a:ext cx="792088" cy="1944216"/>
            </a:xfrm>
            <a:prstGeom prst="rightBrac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9852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8840"/>
            <a:ext cx="4176464" cy="326483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58488"/>
            <a:ext cx="5760640" cy="3525536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37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709821" cy="3766805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6418760" y="1844824"/>
            <a:ext cx="673520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80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12776"/>
            <a:ext cx="4682406" cy="4153251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8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4657141" cy="4320480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3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5059024" cy="4320480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" name="1 CuadroTexto"/>
          <p:cNvSpPr txBox="1"/>
          <p:nvPr/>
        </p:nvSpPr>
        <p:spPr>
          <a:xfrm>
            <a:off x="3635896" y="5013176"/>
            <a:ext cx="1691680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MX" sz="1400" dirty="0">
                <a:solidFill>
                  <a:schemeClr val="bg1"/>
                </a:solidFill>
              </a:rPr>
              <a:t>2,400 Petajoules </a:t>
            </a:r>
          </a:p>
        </p:txBody>
      </p:sp>
    </p:spTree>
    <p:extLst>
      <p:ext uri="{BB962C8B-B14F-4D97-AF65-F5344CB8AC3E}">
        <p14:creationId xmlns:p14="http://schemas.microsoft.com/office/powerpoint/2010/main" val="37839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6" r="31939"/>
          <a:stretch/>
        </p:blipFill>
        <p:spPr>
          <a:xfrm>
            <a:off x="1" y="743090"/>
            <a:ext cx="9144000" cy="57990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r="5545"/>
          <a:stretch/>
        </p:blipFill>
        <p:spPr>
          <a:xfrm>
            <a:off x="0" y="743090"/>
            <a:ext cx="9144001" cy="57990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9806" r="18234"/>
          <a:stretch/>
        </p:blipFill>
        <p:spPr>
          <a:xfrm>
            <a:off x="0" y="743090"/>
            <a:ext cx="9144000" cy="579903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7162" t="27360" r="21213" b="14563"/>
          <a:stretch/>
        </p:blipFill>
        <p:spPr>
          <a:xfrm>
            <a:off x="0" y="743091"/>
            <a:ext cx="9144000" cy="57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71" y="1412776"/>
            <a:ext cx="6004457" cy="4508048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00" y="1341042"/>
            <a:ext cx="6472161" cy="457978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1652152" y="4901679"/>
            <a:ext cx="2631816" cy="61555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200" b="1" dirty="0"/>
              <a:t>12,000 MW </a:t>
            </a:r>
            <a:r>
              <a:rPr lang="es-MX" sz="1200" dirty="0"/>
              <a:t>potencia instalada total</a:t>
            </a:r>
          </a:p>
          <a:p>
            <a:r>
              <a:rPr lang="es-MX" sz="1200" b="1" dirty="0"/>
              <a:t>  8,500 MW </a:t>
            </a:r>
            <a:r>
              <a:rPr lang="es-MX" sz="1200" dirty="0"/>
              <a:t>en solo 8 presas.</a:t>
            </a:r>
          </a:p>
          <a:p>
            <a:r>
              <a:rPr lang="es-MX" sz="1000" dirty="0"/>
              <a:t>                           (Existen en México 62 presas)   </a:t>
            </a:r>
          </a:p>
        </p:txBody>
      </p:sp>
      <p:sp>
        <p:nvSpPr>
          <p:cNvPr id="9" name="1 CuadroTexto"/>
          <p:cNvSpPr txBox="1"/>
          <p:nvPr/>
        </p:nvSpPr>
        <p:spPr>
          <a:xfrm>
            <a:off x="0" y="757238"/>
            <a:ext cx="9144000" cy="46166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dirty="0"/>
              <a:t>Potencial hidrológico de México </a:t>
            </a:r>
          </a:p>
        </p:txBody>
      </p:sp>
    </p:spTree>
    <p:extLst>
      <p:ext uri="{BB962C8B-B14F-4D97-AF65-F5344CB8AC3E}">
        <p14:creationId xmlns:p14="http://schemas.microsoft.com/office/powerpoint/2010/main" val="9598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5356200" cy="4093667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17790"/>
            <a:ext cx="7131396" cy="4427653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1 CuadroTexto"/>
          <p:cNvSpPr txBox="1"/>
          <p:nvPr/>
        </p:nvSpPr>
        <p:spPr>
          <a:xfrm>
            <a:off x="0" y="757238"/>
            <a:ext cx="9144000" cy="46166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dirty="0"/>
              <a:t>Potencial eólico de México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75656" y="4365104"/>
            <a:ext cx="2088232" cy="46166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200" b="1" dirty="0"/>
              <a:t>87 TWh </a:t>
            </a:r>
            <a:r>
              <a:rPr lang="es-MX" sz="1200" dirty="0"/>
              <a:t>potencial posible de</a:t>
            </a:r>
          </a:p>
          <a:p>
            <a:r>
              <a:rPr lang="es-MX" sz="1200" dirty="0"/>
              <a:t>               generación eólica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7180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5688632" cy="3842987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/>
          <a:stretch/>
        </p:blipFill>
        <p:spPr>
          <a:xfrm>
            <a:off x="1164610" y="1412775"/>
            <a:ext cx="7030803" cy="4419051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1 CuadroTexto"/>
          <p:cNvSpPr txBox="1"/>
          <p:nvPr/>
        </p:nvSpPr>
        <p:spPr>
          <a:xfrm>
            <a:off x="0" y="757238"/>
            <a:ext cx="9144000" cy="46166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dirty="0"/>
              <a:t>Potencial solar de México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403648" y="5082130"/>
            <a:ext cx="2088232" cy="46166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200" b="1" dirty="0"/>
              <a:t>200 TWh </a:t>
            </a:r>
            <a:r>
              <a:rPr lang="es-MX" sz="1200" dirty="0"/>
              <a:t>potencial posible de</a:t>
            </a:r>
          </a:p>
          <a:p>
            <a:r>
              <a:rPr lang="es-MX" sz="1200" dirty="0"/>
              <a:t>               generación eólica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3556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/>
          <p:cNvSpPr txBox="1"/>
          <p:nvPr/>
        </p:nvSpPr>
        <p:spPr>
          <a:xfrm>
            <a:off x="0" y="757238"/>
            <a:ext cx="9144000" cy="46166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dirty="0"/>
              <a:t>Potencial de geotermia de México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22488"/>
            <a:ext cx="6192688" cy="4670808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5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52" y="2132856"/>
            <a:ext cx="6804248" cy="2287534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2483768" y="3140968"/>
            <a:ext cx="792088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3419872" y="3861048"/>
            <a:ext cx="792088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4499992" y="3854721"/>
            <a:ext cx="792088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5544108" y="3854721"/>
            <a:ext cx="792088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6555804" y="405105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230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0" y="494116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SE DISPONEN DE ALREDEDOR DE  </a:t>
            </a:r>
            <a:r>
              <a:rPr lang="es-MX" sz="2400" b="1" dirty="0"/>
              <a:t>470</a:t>
            </a:r>
            <a:r>
              <a:rPr lang="es-MX" b="1" dirty="0"/>
              <a:t> TWh ANUALES</a:t>
            </a:r>
          </a:p>
          <a:p>
            <a:pPr algn="ctr"/>
            <a:r>
              <a:rPr lang="es-MX" b="1" dirty="0"/>
              <a:t>EN ENERGÍAS RENOVABLES </a:t>
            </a:r>
          </a:p>
        </p:txBody>
      </p:sp>
    </p:spTree>
    <p:extLst>
      <p:ext uri="{BB962C8B-B14F-4D97-AF65-F5344CB8AC3E}">
        <p14:creationId xmlns:p14="http://schemas.microsoft.com/office/powerpoint/2010/main" val="16966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29" y="1541615"/>
            <a:ext cx="4896544" cy="4335657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-108520" y="429309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5,000 Petajoules/año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970129" y="2636912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10,000 Petajoules/año</a:t>
            </a:r>
          </a:p>
        </p:txBody>
      </p:sp>
      <p:sp>
        <p:nvSpPr>
          <p:cNvPr id="5" name="1 CuadroTexto"/>
          <p:cNvSpPr txBox="1"/>
          <p:nvPr/>
        </p:nvSpPr>
        <p:spPr>
          <a:xfrm>
            <a:off x="0" y="757238"/>
            <a:ext cx="9144000" cy="46166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dirty="0"/>
              <a:t>Prospectiva del consumo de energía en México </a:t>
            </a:r>
          </a:p>
        </p:txBody>
      </p:sp>
    </p:spTree>
    <p:extLst>
      <p:ext uri="{BB962C8B-B14F-4D97-AF65-F5344CB8AC3E}">
        <p14:creationId xmlns:p14="http://schemas.microsoft.com/office/powerpoint/2010/main" val="233100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52" y="1541615"/>
            <a:ext cx="4896544" cy="4335657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3" r="77963" b="14201"/>
          <a:stretch/>
        </p:blipFill>
        <p:spPr>
          <a:xfrm>
            <a:off x="2196752" y="2780928"/>
            <a:ext cx="1040279" cy="259228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844824" y="2698894"/>
            <a:ext cx="38884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3060848" y="247357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ELECTRICIDAD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86135" y="3284984"/>
            <a:ext cx="850896" cy="88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2386135" y="4464474"/>
            <a:ext cx="85089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-467544" y="416009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300 TWh/año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825957" y="2730252"/>
            <a:ext cx="25202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530 TWh/año</a:t>
            </a:r>
          </a:p>
          <a:p>
            <a:pPr algn="ctr"/>
            <a:endParaRPr lang="es-MX" b="1" dirty="0"/>
          </a:p>
          <a:p>
            <a:pPr algn="ctr"/>
            <a:endParaRPr lang="es-MX" b="1" dirty="0"/>
          </a:p>
          <a:p>
            <a:pPr algn="ctr"/>
            <a:r>
              <a:rPr lang="es-MX" sz="1400" dirty="0"/>
              <a:t>Sin considerar</a:t>
            </a:r>
          </a:p>
          <a:p>
            <a:pPr algn="ctr"/>
            <a:r>
              <a:rPr lang="es-MX" sz="1400" dirty="0"/>
              <a:t>La demanda de los VE</a:t>
            </a:r>
          </a:p>
        </p:txBody>
      </p:sp>
      <p:sp>
        <p:nvSpPr>
          <p:cNvPr id="11" name="1 CuadroTexto"/>
          <p:cNvSpPr txBox="1"/>
          <p:nvPr/>
        </p:nvSpPr>
        <p:spPr>
          <a:xfrm>
            <a:off x="0" y="757238"/>
            <a:ext cx="9144000" cy="46166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dirty="0"/>
              <a:t>Prospectiva del consumo de energía en México </a:t>
            </a:r>
          </a:p>
        </p:txBody>
      </p:sp>
    </p:spTree>
    <p:extLst>
      <p:ext uri="{BB962C8B-B14F-4D97-AF65-F5344CB8AC3E}">
        <p14:creationId xmlns:p14="http://schemas.microsoft.com/office/powerpoint/2010/main" val="14796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rot="10800000">
            <a:off x="0" y="3140968"/>
            <a:ext cx="9144000" cy="336487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7 CuadroTexto"/>
          <p:cNvSpPr txBox="1"/>
          <p:nvPr/>
        </p:nvSpPr>
        <p:spPr>
          <a:xfrm>
            <a:off x="2447764" y="1340768"/>
            <a:ext cx="4248472" cy="34624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Contenido:</a:t>
            </a:r>
          </a:p>
          <a:p>
            <a:pPr>
              <a:lnSpc>
                <a:spcPct val="150000"/>
              </a:lnSpc>
            </a:pPr>
            <a:endParaRPr lang="es-MX" sz="8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Energía y Sociedad; grandes tendencias</a:t>
            </a:r>
            <a:r>
              <a:rPr lang="es-MX" sz="1600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Revisión de la experiencia mundial en programas energéticos basados en fuentes renovables.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El sector energético de México.</a:t>
            </a:r>
          </a:p>
          <a:p>
            <a:pPr marL="342900" indent="-342900">
              <a:buFont typeface="+mj-lt"/>
              <a:buAutoNum type="arabicPeriod"/>
            </a:pPr>
            <a:endParaRPr lang="es-MX" b="1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Análisis de 3 Modelos energéticos posibles para México.</a:t>
            </a:r>
          </a:p>
        </p:txBody>
      </p:sp>
    </p:spTree>
    <p:extLst>
      <p:ext uri="{BB962C8B-B14F-4D97-AF65-F5344CB8AC3E}">
        <p14:creationId xmlns:p14="http://schemas.microsoft.com/office/powerpoint/2010/main" val="19762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611560" y="1052736"/>
            <a:ext cx="1930246" cy="1843787"/>
          </a:xfrm>
          <a:prstGeom prst="ellipse">
            <a:avLst/>
          </a:prstGeom>
          <a:solidFill>
            <a:schemeClr val="accent5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2" name="7 CuadroTexto"/>
          <p:cNvSpPr txBox="1"/>
          <p:nvPr/>
        </p:nvSpPr>
        <p:spPr>
          <a:xfrm>
            <a:off x="885622" y="1772816"/>
            <a:ext cx="1944216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SENER 2050</a:t>
            </a:r>
          </a:p>
          <a:p>
            <a:endParaRPr lang="es-MX" sz="20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20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20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GENERACIÓN ELÉCTRICA   50% FUENTES LIMPIAS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30% PARQUE VEHÍCULAR ELÉCTRICO</a:t>
            </a:r>
          </a:p>
          <a:p>
            <a:pPr marL="342900" indent="-342900">
              <a:buFont typeface="+mj-lt"/>
              <a:buAutoNum type="arabicPeriod"/>
            </a:pPr>
            <a:endParaRPr lang="es-MX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CRECIMIENTO DE LA DEMANDA 2% ANUAL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3505850" y="1052736"/>
            <a:ext cx="2146270" cy="5274593"/>
            <a:chOff x="3505850" y="1052736"/>
            <a:chExt cx="2146270" cy="5274593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74"/>
            <a:stretch/>
          </p:blipFill>
          <p:spPr>
            <a:xfrm>
              <a:off x="4487109" y="1717382"/>
              <a:ext cx="732963" cy="1063546"/>
            </a:xfrm>
            <a:prstGeom prst="rect">
              <a:avLst/>
            </a:prstGeom>
          </p:spPr>
        </p:pic>
        <p:grpSp>
          <p:nvGrpSpPr>
            <p:cNvPr id="8" name="Grupo 7"/>
            <p:cNvGrpSpPr/>
            <p:nvPr/>
          </p:nvGrpSpPr>
          <p:grpSpPr>
            <a:xfrm>
              <a:off x="3505850" y="1052736"/>
              <a:ext cx="2146270" cy="5274593"/>
              <a:chOff x="3505850" y="1052736"/>
              <a:chExt cx="2146270" cy="5274593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3505850" y="1052736"/>
                <a:ext cx="1930246" cy="1843787"/>
              </a:xfrm>
              <a:prstGeom prst="ellipse">
                <a:avLst/>
              </a:prstGeom>
              <a:solidFill>
                <a:schemeClr val="accent3">
                  <a:lumMod val="75000"/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600" dirty="0"/>
              </a:p>
            </p:txBody>
          </p:sp>
          <p:sp>
            <p:nvSpPr>
              <p:cNvPr id="3" name="7 CuadroTexto"/>
              <p:cNvSpPr txBox="1"/>
              <p:nvPr/>
            </p:nvSpPr>
            <p:spPr>
              <a:xfrm>
                <a:off x="3707904" y="1556792"/>
                <a:ext cx="1944216" cy="47705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s-MX" sz="2000" b="1" dirty="0">
                    <a:solidFill>
                      <a:schemeClr val="bg2">
                        <a:lumMod val="25000"/>
                      </a:schemeClr>
                    </a:solidFill>
                    <a:latin typeface="Arial Narrow" panose="020B0606020202030204" pitchFamily="34" charset="0"/>
                  </a:rPr>
                  <a:t>        100% </a:t>
                </a:r>
              </a:p>
              <a:p>
                <a:r>
                  <a:rPr lang="es-MX" sz="2000" b="1" dirty="0">
                    <a:solidFill>
                      <a:schemeClr val="bg2">
                        <a:lumMod val="25000"/>
                      </a:schemeClr>
                    </a:solidFill>
                    <a:latin typeface="Arial Narrow" panose="020B0606020202030204" pitchFamily="34" charset="0"/>
                  </a:rPr>
                  <a:t>RENOVABLES</a:t>
                </a:r>
              </a:p>
              <a:p>
                <a:endParaRPr lang="es-MX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endParaRPr lang="es-MX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endParaRPr lang="es-MX" sz="20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endParaRPr lang="es-MX" sz="16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s-MX" sz="1600" b="1" dirty="0">
                    <a:solidFill>
                      <a:schemeClr val="bg2">
                        <a:lumMod val="25000"/>
                      </a:schemeClr>
                    </a:solidFill>
                    <a:latin typeface="Arial Narrow" panose="020B0606020202030204" pitchFamily="34" charset="0"/>
                  </a:rPr>
                  <a:t>GENERACIÓN ELÉCTRICA            100% FUENTES LIMPIAS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s-MX" sz="16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s-MX" sz="1600" b="1" dirty="0">
                    <a:solidFill>
                      <a:schemeClr val="bg2">
                        <a:lumMod val="25000"/>
                      </a:schemeClr>
                    </a:solidFill>
                    <a:latin typeface="Arial Narrow" panose="020B0606020202030204" pitchFamily="34" charset="0"/>
                  </a:rPr>
                  <a:t>50% PARQUE VEHÍCULAR ELÉCTRICO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s-MX" sz="16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s-MX" sz="1600" b="1" dirty="0">
                    <a:solidFill>
                      <a:schemeClr val="bg2">
                        <a:lumMod val="25000"/>
                      </a:schemeClr>
                    </a:solidFill>
                    <a:latin typeface="Arial Narrow" panose="020B0606020202030204" pitchFamily="34" charset="0"/>
                  </a:rPr>
                  <a:t>CRECIMIENTO DE LA DEMANDA 2% ANUAL</a:t>
                </a:r>
              </a:p>
            </p:txBody>
          </p:sp>
        </p:grpSp>
      </p:grpSp>
      <p:grpSp>
        <p:nvGrpSpPr>
          <p:cNvPr id="9" name="Grupo 8"/>
          <p:cNvGrpSpPr/>
          <p:nvPr/>
        </p:nvGrpSpPr>
        <p:grpSpPr>
          <a:xfrm>
            <a:off x="6320284" y="1052736"/>
            <a:ext cx="2500188" cy="5274593"/>
            <a:chOff x="6320284" y="1052736"/>
            <a:chExt cx="2500188" cy="5274593"/>
          </a:xfrm>
        </p:grpSpPr>
        <p:sp>
          <p:nvSpPr>
            <p:cNvPr id="7" name="Elipse 6"/>
            <p:cNvSpPr/>
            <p:nvPr/>
          </p:nvSpPr>
          <p:spPr>
            <a:xfrm>
              <a:off x="6320284" y="1052736"/>
              <a:ext cx="1930246" cy="1843787"/>
            </a:xfrm>
            <a:prstGeom prst="ellipse">
              <a:avLst/>
            </a:prstGeom>
            <a:solidFill>
              <a:schemeClr val="accent6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" name="7 CuadroTexto"/>
            <p:cNvSpPr txBox="1"/>
            <p:nvPr/>
          </p:nvSpPr>
          <p:spPr>
            <a:xfrm>
              <a:off x="6493946" y="1556792"/>
              <a:ext cx="2326526" cy="477053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CONTROL DE LA DEMANDA Y MIX SOSTENIBLE</a:t>
              </a:r>
            </a:p>
            <a:p>
              <a:endParaRPr lang="es-MX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endParaRPr>
            </a:p>
            <a:p>
              <a:endParaRPr lang="es-MX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endParaRPr>
            </a:p>
            <a:p>
              <a:endParaRPr lang="es-MX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endParaRPr>
            </a:p>
            <a:p>
              <a:endPara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GENERACIÓN ELÉCTRICA 25% FUENTES LIMPIAS</a:t>
              </a:r>
            </a:p>
            <a:p>
              <a:pPr marL="342900" indent="-342900">
                <a:buFont typeface="+mj-lt"/>
                <a:buAutoNum type="arabicPeriod"/>
              </a:pPr>
              <a:endPara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endParaRPr>
            </a:p>
            <a:p>
              <a:pPr marL="342900" indent="-342900">
                <a:buFont typeface="+mj-lt"/>
                <a:buAutoNum type="arabicPeriod"/>
              </a:pPr>
              <a:endPara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5% PARQUE VEHÍCULAR ELÉCTRICO</a:t>
              </a:r>
            </a:p>
            <a:p>
              <a:pPr marL="342900" indent="-342900">
                <a:buFont typeface="+mj-lt"/>
                <a:buAutoNum type="arabicPeriod"/>
              </a:pPr>
              <a:endParaRPr lang="es-MX" sz="16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s-MX" sz="16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CRECIMIENTO DE LA DEMANDA CONTROLADO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CuadroTexto"/>
          <p:cNvSpPr txBox="1"/>
          <p:nvPr/>
        </p:nvSpPr>
        <p:spPr>
          <a:xfrm>
            <a:off x="-1332656" y="4725144"/>
            <a:ext cx="45618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</a:rPr>
              <a:t>2017</a:t>
            </a:r>
          </a:p>
          <a:p>
            <a:pPr algn="r"/>
            <a:r>
              <a:rPr lang="es-MX" sz="4800" b="1" dirty="0">
                <a:latin typeface="Arial" panose="020B0604020202020204" pitchFamily="34" charset="0"/>
                <a:cs typeface="Arial" panose="020B0604020202020204" pitchFamily="34" charset="0"/>
              </a:rPr>
              <a:t>300 TWh </a:t>
            </a:r>
          </a:p>
        </p:txBody>
      </p:sp>
      <p:sp>
        <p:nvSpPr>
          <p:cNvPr id="3" name="7 CuadroTexto"/>
          <p:cNvSpPr txBox="1"/>
          <p:nvPr/>
        </p:nvSpPr>
        <p:spPr>
          <a:xfrm>
            <a:off x="6221720" y="932527"/>
            <a:ext cx="319374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484328"/>
                </a:solidFill>
                <a:latin typeface="Arial Narrow" panose="020B0606020202030204" pitchFamily="34" charset="0"/>
              </a:rPr>
              <a:t>2050</a:t>
            </a:r>
          </a:p>
          <a:p>
            <a:r>
              <a:rPr lang="es-MX" sz="4800" b="1" dirty="0">
                <a:latin typeface="Arial" panose="020B0604020202020204" pitchFamily="34" charset="0"/>
                <a:cs typeface="Arial" panose="020B0604020202020204" pitchFamily="34" charset="0"/>
              </a:rPr>
              <a:t>860 TWh </a:t>
            </a:r>
          </a:p>
        </p:txBody>
      </p:sp>
      <p:sp>
        <p:nvSpPr>
          <p:cNvPr id="4" name="7 CuadroTexto"/>
          <p:cNvSpPr txBox="1"/>
          <p:nvPr/>
        </p:nvSpPr>
        <p:spPr>
          <a:xfrm>
            <a:off x="2339752" y="2783012"/>
            <a:ext cx="38164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</a:rPr>
              <a:t>DEMANDA DE ELECTRICIDAD</a:t>
            </a:r>
          </a:p>
          <a:p>
            <a:r>
              <a:rPr lang="es-MX" sz="2400" dirty="0">
                <a:solidFill>
                  <a:srgbClr val="4843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MÉXICO</a:t>
            </a:r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3229237" y="2132856"/>
            <a:ext cx="4151074" cy="3528392"/>
          </a:xfrm>
          <a:custGeom>
            <a:avLst/>
            <a:gdLst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3846286 w 4731658"/>
              <a:gd name="connsiteY3" fmla="*/ 1480457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  <a:gd name="connsiteX0" fmla="*/ 0 w 4731658"/>
              <a:gd name="connsiteY0" fmla="*/ 3062514 h 3062514"/>
              <a:gd name="connsiteX1" fmla="*/ 1277258 w 4731658"/>
              <a:gd name="connsiteY1" fmla="*/ 2844800 h 3062514"/>
              <a:gd name="connsiteX2" fmla="*/ 2728686 w 4731658"/>
              <a:gd name="connsiteY2" fmla="*/ 2293257 h 3062514"/>
              <a:gd name="connsiteX3" fmla="*/ 4056192 w 4731658"/>
              <a:gd name="connsiteY3" fmla="*/ 1232436 h 3062514"/>
              <a:gd name="connsiteX4" fmla="*/ 4731658 w 4731658"/>
              <a:gd name="connsiteY4" fmla="*/ 0 h 30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1658" h="3062514">
                <a:moveTo>
                  <a:pt x="0" y="3062514"/>
                </a:moveTo>
                <a:cubicBezTo>
                  <a:pt x="411238" y="3017762"/>
                  <a:pt x="822477" y="2973010"/>
                  <a:pt x="1277258" y="2844800"/>
                </a:cubicBezTo>
                <a:cubicBezTo>
                  <a:pt x="1732039" y="2716590"/>
                  <a:pt x="2265530" y="2561984"/>
                  <a:pt x="2728686" y="2293257"/>
                </a:cubicBezTo>
                <a:cubicBezTo>
                  <a:pt x="3191842" y="2024530"/>
                  <a:pt x="3722363" y="1614645"/>
                  <a:pt x="4056192" y="1232436"/>
                </a:cubicBezTo>
                <a:cubicBezTo>
                  <a:pt x="4353831" y="839204"/>
                  <a:pt x="4492077" y="549124"/>
                  <a:pt x="4731658" y="0"/>
                </a:cubicBezTo>
              </a:path>
            </a:pathLst>
          </a:custGeom>
          <a:noFill/>
          <a:ln w="603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/>
          <p:cNvSpPr/>
          <p:nvPr/>
        </p:nvSpPr>
        <p:spPr>
          <a:xfrm>
            <a:off x="611560" y="1052736"/>
            <a:ext cx="1930246" cy="1843787"/>
          </a:xfrm>
          <a:prstGeom prst="ellipse">
            <a:avLst/>
          </a:prstGeom>
          <a:solidFill>
            <a:schemeClr val="accent5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9" name="7 CuadroTexto"/>
          <p:cNvSpPr txBox="1"/>
          <p:nvPr/>
        </p:nvSpPr>
        <p:spPr>
          <a:xfrm>
            <a:off x="885622" y="1772816"/>
            <a:ext cx="194421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SENER 2050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6156176" y="3992121"/>
            <a:ext cx="2813642" cy="2024300"/>
            <a:chOff x="6156176" y="3992121"/>
            <a:chExt cx="2813642" cy="20243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333752"/>
              <a:ext cx="2813642" cy="1682669"/>
            </a:xfrm>
            <a:prstGeom prst="rect">
              <a:avLst/>
            </a:prstGeom>
          </p:spPr>
        </p:pic>
        <p:sp>
          <p:nvSpPr>
            <p:cNvPr id="10" name="7 CuadroTexto"/>
            <p:cNvSpPr txBox="1"/>
            <p:nvPr/>
          </p:nvSpPr>
          <p:spPr>
            <a:xfrm>
              <a:off x="7204142" y="3992121"/>
              <a:ext cx="864096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rgbClr val="484328"/>
                  </a:solidFill>
                  <a:latin typeface="Arial Narrow" panose="020B0606020202030204" pitchFamily="34" charset="0"/>
                </a:rPr>
                <a:t>30%</a:t>
              </a:r>
              <a:endParaRPr lang="es-MX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6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2507</Words>
  <Application>Microsoft Office PowerPoint</Application>
  <PresentationFormat>Presentación en pantalla (4:3)</PresentationFormat>
  <Paragraphs>920</Paragraphs>
  <Slides>106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106</vt:i4>
      </vt:variant>
    </vt:vector>
  </HeadingPairs>
  <TitlesOfParts>
    <vt:vector size="116" baseType="lpstr">
      <vt:lpstr>ＭＳ Ｐゴシック</vt:lpstr>
      <vt:lpstr>Aparajita</vt:lpstr>
      <vt:lpstr>Arial</vt:lpstr>
      <vt:lpstr>Arial Narrow</vt:lpstr>
      <vt:lpstr>BrowalliaUPC</vt:lpstr>
      <vt:lpstr>Calibri</vt:lpstr>
      <vt:lpstr>Calibri Light</vt:lpstr>
      <vt:lpstr>Californian FB</vt:lpstr>
      <vt:lpstr>Tema de Office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Sánchez</dc:creator>
  <cp:lastModifiedBy>Daniel Sánchez Barrientos</cp:lastModifiedBy>
  <cp:revision>1</cp:revision>
  <dcterms:modified xsi:type="dcterms:W3CDTF">2017-10-29T03:32:45Z</dcterms:modified>
</cp:coreProperties>
</file>